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4"/>
  </p:notesMasterIdLst>
  <p:sldIdLst>
    <p:sldId id="371" r:id="rId5"/>
    <p:sldId id="260" r:id="rId6"/>
    <p:sldId id="261" r:id="rId7"/>
    <p:sldId id="262" r:id="rId8"/>
    <p:sldId id="263" r:id="rId9"/>
    <p:sldId id="268" r:id="rId10"/>
    <p:sldId id="270" r:id="rId11"/>
    <p:sldId id="272" r:id="rId12"/>
    <p:sldId id="273" r:id="rId13"/>
    <p:sldId id="274" r:id="rId14"/>
    <p:sldId id="340" r:id="rId15"/>
    <p:sldId id="276" r:id="rId16"/>
    <p:sldId id="342" r:id="rId17"/>
    <p:sldId id="343" r:id="rId18"/>
    <p:sldId id="344" r:id="rId19"/>
    <p:sldId id="278" r:id="rId20"/>
    <p:sldId id="280" r:id="rId21"/>
    <p:sldId id="345" r:id="rId22"/>
    <p:sldId id="352" r:id="rId23"/>
    <p:sldId id="353" r:id="rId24"/>
    <p:sldId id="354" r:id="rId25"/>
    <p:sldId id="355" r:id="rId26"/>
    <p:sldId id="356" r:id="rId27"/>
    <p:sldId id="357" r:id="rId28"/>
    <p:sldId id="358" r:id="rId29"/>
    <p:sldId id="359" r:id="rId30"/>
    <p:sldId id="287" r:id="rId31"/>
    <p:sldId id="369" r:id="rId32"/>
    <p:sldId id="370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la Francis Santana Fernandes Senhorini" userId="a2faa7b1-b89f-4dbf-8918-563113ace049" providerId="ADAL" clId="{FC120F15-715A-47D2-B45F-70D3BF96432B}"/>
    <pc:docChg chg="undo custSel modSld">
      <pc:chgData name="Karla Francis Santana Fernandes Senhorini" userId="a2faa7b1-b89f-4dbf-8918-563113ace049" providerId="ADAL" clId="{FC120F15-715A-47D2-B45F-70D3BF96432B}" dt="2025-11-10T00:35:40.975" v="286" actId="14100"/>
      <pc:docMkLst>
        <pc:docMk/>
      </pc:docMkLst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60"/>
        </pc:sldMkLst>
        <pc:spChg chg="mod">
          <ac:chgData name="Karla Francis Santana Fernandes Senhorini" userId="a2faa7b1-b89f-4dbf-8918-563113ace049" providerId="ADAL" clId="{FC120F15-715A-47D2-B45F-70D3BF96432B}" dt="2025-11-10T00:30:33.109" v="119" actId="26606"/>
          <ac:spMkLst>
            <pc:docMk/>
            <pc:sldMk cId="0" sldId="260"/>
            <ac:spMk id="2" creationId="{00000000-0000-0000-0000-000000000000}"/>
          </ac:spMkLst>
        </pc:spChg>
        <pc:spChg chg="add mod">
          <ac:chgData name="Karla Francis Santana Fernandes Senhorini" userId="a2faa7b1-b89f-4dbf-8918-563113ace049" providerId="ADAL" clId="{FC120F15-715A-47D2-B45F-70D3BF96432B}" dt="2025-11-10T00:30:33.109" v="119" actId="26606"/>
          <ac:spMkLst>
            <pc:docMk/>
            <pc:sldMk cId="0" sldId="260"/>
            <ac:spMk id="20" creationId="{7E287CBC-6FE5-8490-EFA4-F38063448573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0"/>
            <ac:spMk id="28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0"/>
            <ac:spMk id="30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0"/>
            <ac:spMk id="32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30:35.805" v="120" actId="14100"/>
          <ac:picMkLst>
            <pc:docMk/>
            <pc:sldMk cId="0" sldId="260"/>
            <ac:picMk id="6" creationId="{C093F912-6391-5F50-5AAE-9D8A41385E31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61"/>
        </pc:sldMkLst>
        <pc:spChg chg="mod">
          <ac:chgData name="Karla Francis Santana Fernandes Senhorini" userId="a2faa7b1-b89f-4dbf-8918-563113ace049" providerId="ADAL" clId="{FC120F15-715A-47D2-B45F-70D3BF96432B}" dt="2025-11-10T00:30:24.926" v="117" actId="26606"/>
          <ac:spMkLst>
            <pc:docMk/>
            <pc:sldMk cId="0" sldId="261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30:24.926" v="117" actId="26606"/>
          <ac:spMkLst>
            <pc:docMk/>
            <pc:sldMk cId="0" sldId="261"/>
            <ac:spMk id="3" creationId="{00000000-0000-0000-0000-000000000000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1"/>
            <ac:spMk id="27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1"/>
            <ac:spMk id="29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1"/>
            <ac:spMk id="31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30:28.444" v="118" actId="14100"/>
          <ac:picMkLst>
            <pc:docMk/>
            <pc:sldMk cId="0" sldId="261"/>
            <ac:picMk id="6" creationId="{176F2F89-5DD7-2DE0-3AAF-2DAE5143667C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62"/>
        </pc:sldMkLst>
        <pc:spChg chg="mod">
          <ac:chgData name="Karla Francis Santana Fernandes Senhorini" userId="a2faa7b1-b89f-4dbf-8918-563113ace049" providerId="ADAL" clId="{FC120F15-715A-47D2-B45F-70D3BF96432B}" dt="2025-11-10T00:30:13.045" v="115" actId="26606"/>
          <ac:spMkLst>
            <pc:docMk/>
            <pc:sldMk cId="0" sldId="262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30:13.045" v="115" actId="26606"/>
          <ac:spMkLst>
            <pc:docMk/>
            <pc:sldMk cId="0" sldId="262"/>
            <ac:spMk id="3" creationId="{00000000-0000-0000-0000-000000000000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2"/>
            <ac:spMk id="27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2"/>
            <ac:spMk id="29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2"/>
            <ac:spMk id="31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30:17.157" v="116" actId="14100"/>
          <ac:picMkLst>
            <pc:docMk/>
            <pc:sldMk cId="0" sldId="262"/>
            <ac:picMk id="6" creationId="{41ACACDD-630F-B927-DB95-2825B304FA0F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63"/>
        </pc:sldMkLst>
        <pc:spChg chg="mod">
          <ac:chgData name="Karla Francis Santana Fernandes Senhorini" userId="a2faa7b1-b89f-4dbf-8918-563113ace049" providerId="ADAL" clId="{FC120F15-715A-47D2-B45F-70D3BF96432B}" dt="2025-11-10T00:26:03.937" v="38" actId="26606"/>
          <ac:spMkLst>
            <pc:docMk/>
            <pc:sldMk cId="0" sldId="263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6:03.937" v="38" actId="26606"/>
          <ac:spMkLst>
            <pc:docMk/>
            <pc:sldMk cId="0" sldId="263"/>
            <ac:spMk id="5" creationId="{A4DB38BA-51B6-BD71-ECAA-377DA9953F40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3"/>
            <ac:spMk id="27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3"/>
            <ac:spMk id="29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3"/>
            <ac:spMk id="31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6:03.937" v="38" actId="26606"/>
          <ac:picMkLst>
            <pc:docMk/>
            <pc:sldMk cId="0" sldId="263"/>
            <ac:picMk id="6" creationId="{8737977A-66AA-93AE-B0FD-6883F564EEA3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68"/>
        </pc:sldMkLst>
        <pc:spChg chg="mod">
          <ac:chgData name="Karla Francis Santana Fernandes Senhorini" userId="a2faa7b1-b89f-4dbf-8918-563113ace049" providerId="ADAL" clId="{FC120F15-715A-47D2-B45F-70D3BF96432B}" dt="2025-11-10T00:30:00.175" v="113" actId="26606"/>
          <ac:spMkLst>
            <pc:docMk/>
            <pc:sldMk cId="0" sldId="268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30:00.175" v="113" actId="26606"/>
          <ac:spMkLst>
            <pc:docMk/>
            <pc:sldMk cId="0" sldId="268"/>
            <ac:spMk id="5" creationId="{47DD55B6-38B0-A473-3FF6-F62B1EB0970B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8"/>
            <ac:spMk id="18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8"/>
            <ac:spMk id="20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68"/>
            <ac:spMk id="22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30:00.175" v="113" actId="26606"/>
          <ac:picMkLst>
            <pc:docMk/>
            <pc:sldMk cId="0" sldId="268"/>
            <ac:picMk id="6" creationId="{69575457-97C5-C2C7-3C3C-9ED5CF676C7F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70"/>
        </pc:sldMkLst>
        <pc:spChg chg="mod">
          <ac:chgData name="Karla Francis Santana Fernandes Senhorini" userId="a2faa7b1-b89f-4dbf-8918-563113ace049" providerId="ADAL" clId="{FC120F15-715A-47D2-B45F-70D3BF96432B}" dt="2025-11-10T00:29:55.667" v="112" actId="26606"/>
          <ac:spMkLst>
            <pc:docMk/>
            <pc:sldMk cId="0" sldId="270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9:55.667" v="112" actId="26606"/>
          <ac:spMkLst>
            <pc:docMk/>
            <pc:sldMk cId="0" sldId="270"/>
            <ac:spMk id="5" creationId="{D18C091C-DABE-5B16-44DB-8445FD17F3C9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0"/>
            <ac:spMk id="18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0"/>
            <ac:spMk id="20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0"/>
            <ac:spMk id="22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9:55.667" v="112" actId="26606"/>
          <ac:picMkLst>
            <pc:docMk/>
            <pc:sldMk cId="0" sldId="270"/>
            <ac:picMk id="6" creationId="{BE0BCADB-5A94-D4A4-C4D0-766CD0DE522D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72"/>
        </pc:sldMkLst>
        <pc:spChg chg="mod">
          <ac:chgData name="Karla Francis Santana Fernandes Senhorini" userId="a2faa7b1-b89f-4dbf-8918-563113ace049" providerId="ADAL" clId="{FC120F15-715A-47D2-B45F-70D3BF96432B}" dt="2025-11-10T00:29:53.009" v="111" actId="26606"/>
          <ac:spMkLst>
            <pc:docMk/>
            <pc:sldMk cId="0" sldId="272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9:53.009" v="111" actId="26606"/>
          <ac:spMkLst>
            <pc:docMk/>
            <pc:sldMk cId="0" sldId="272"/>
            <ac:spMk id="5" creationId="{EA3336D5-D023-926A-AA03-DADA83D65539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2"/>
            <ac:spMk id="19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2"/>
            <ac:spMk id="21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2"/>
            <ac:spMk id="23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9:53.009" v="111" actId="26606"/>
          <ac:picMkLst>
            <pc:docMk/>
            <pc:sldMk cId="0" sldId="272"/>
            <ac:picMk id="7" creationId="{C13984F0-1D33-2BEC-85B3-7445F2F77666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73"/>
        </pc:sldMkLst>
        <pc:spChg chg="mod">
          <ac:chgData name="Karla Francis Santana Fernandes Senhorini" userId="a2faa7b1-b89f-4dbf-8918-563113ace049" providerId="ADAL" clId="{FC120F15-715A-47D2-B45F-70D3BF96432B}" dt="2025-11-10T00:29:49.689" v="110" actId="26606"/>
          <ac:spMkLst>
            <pc:docMk/>
            <pc:sldMk cId="0" sldId="273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9:49.689" v="110" actId="26606"/>
          <ac:spMkLst>
            <pc:docMk/>
            <pc:sldMk cId="0" sldId="273"/>
            <ac:spMk id="5" creationId="{34CB94BB-1CF0-85C7-C63F-4EA63DEBC8A1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3"/>
            <ac:spMk id="18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3"/>
            <ac:spMk id="20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3"/>
            <ac:spMk id="22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9:49.689" v="110" actId="26606"/>
          <ac:picMkLst>
            <pc:docMk/>
            <pc:sldMk cId="0" sldId="273"/>
            <ac:picMk id="6" creationId="{98EDA07F-2CE9-E27D-E048-F6797519C011}"/>
          </ac:picMkLst>
        </pc:picChg>
      </pc:sldChg>
      <pc:sldChg chg="addSp delSp modSp mod setBg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74"/>
        </pc:sldMkLst>
        <pc:spChg chg="mod">
          <ac:chgData name="Karla Francis Santana Fernandes Senhorini" userId="a2faa7b1-b89f-4dbf-8918-563113ace049" providerId="ADAL" clId="{FC120F15-715A-47D2-B45F-70D3BF96432B}" dt="2025-11-10T00:29:44.830" v="109" actId="26606"/>
          <ac:spMkLst>
            <pc:docMk/>
            <pc:sldMk cId="0" sldId="274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9:44.830" v="109" actId="26606"/>
          <ac:spMkLst>
            <pc:docMk/>
            <pc:sldMk cId="0" sldId="274"/>
            <ac:spMk id="5" creationId="{B635AC56-AD91-5C5B-838A-7183A73288E1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4"/>
            <ac:spMk id="17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4"/>
            <ac:spMk id="18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4"/>
            <ac:spMk id="19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9:44.830" v="109" actId="26606"/>
          <ac:picMkLst>
            <pc:docMk/>
            <pc:sldMk cId="0" sldId="274"/>
            <ac:picMk id="6" creationId="{3317AFB4-59B1-8012-C2B6-E32FAD443621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76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0" sldId="276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8:58.292" v="75" actId="26606"/>
          <ac:spMkLst>
            <pc:docMk/>
            <pc:sldMk cId="0" sldId="276"/>
            <ac:spMk id="5" creationId="{8943F5EE-0C11-AF6A-A81E-261F35BEB08B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6"/>
            <ac:spMk id="18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6"/>
            <ac:spMk id="20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6"/>
            <ac:spMk id="22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8:58.292" v="75" actId="26606"/>
          <ac:picMkLst>
            <pc:docMk/>
            <pc:sldMk cId="0" sldId="276"/>
            <ac:picMk id="6" creationId="{7691CEA3-4AC7-6626-8A5E-EDAFEEA378E8}"/>
          </ac:picMkLst>
        </pc:picChg>
      </pc:sldChg>
      <pc:sldChg chg="addSp delSp modSp mod setBg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78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0" sldId="278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0" sldId="278"/>
            <ac:spMk id="5" creationId="{CA9A62A9-A580-2DD7-8009-CC4E0BDE64B4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8"/>
            <ac:spMk id="17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8"/>
            <ac:spMk id="18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78"/>
            <ac:spMk id="19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33:56.602" v="213"/>
          <ac:picMkLst>
            <pc:docMk/>
            <pc:sldMk cId="0" sldId="278"/>
            <ac:picMk id="6" creationId="{827A1E96-B396-ED46-D22E-719A6BABC9FD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80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0" sldId="280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8:34.400" v="69" actId="26606"/>
          <ac:spMkLst>
            <pc:docMk/>
            <pc:sldMk cId="0" sldId="280"/>
            <ac:spMk id="5" creationId="{5961EB5D-6CC4-853D-8E7F-629BF381FDA0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80"/>
            <ac:spMk id="32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80"/>
            <ac:spMk id="34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80"/>
            <ac:spMk id="36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8:34.400" v="69" actId="26606"/>
          <ac:picMkLst>
            <pc:docMk/>
            <pc:sldMk cId="0" sldId="280"/>
            <ac:picMk id="7" creationId="{0B4268B3-72DC-20F2-E2F5-8B9723B4EC86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0" sldId="287"/>
        </pc:sldMkLst>
        <pc:spChg chg="mod">
          <ac:chgData name="Karla Francis Santana Fernandes Senhorini" userId="a2faa7b1-b89f-4dbf-8918-563113ace049" providerId="ADAL" clId="{FC120F15-715A-47D2-B45F-70D3BF96432B}" dt="2025-11-10T00:26:28.096" v="41" actId="26606"/>
          <ac:spMkLst>
            <pc:docMk/>
            <pc:sldMk cId="0" sldId="287"/>
            <ac:spMk id="2" creationId="{00000000-0000-0000-0000-0000000000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6:28.096" v="41" actId="26606"/>
          <ac:spMkLst>
            <pc:docMk/>
            <pc:sldMk cId="0" sldId="287"/>
            <ac:spMk id="5" creationId="{CEB44838-C00D-D235-EED5-2261ECF6BEF9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87"/>
            <ac:spMk id="18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87"/>
            <ac:spMk id="20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0" sldId="287"/>
            <ac:spMk id="22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6:28.096" v="41" actId="26606"/>
          <ac:picMkLst>
            <pc:docMk/>
            <pc:sldMk cId="0" sldId="287"/>
            <ac:picMk id="6" creationId="{E88E0B4F-2E2F-C8B4-71E8-B0622CB1BC95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972358453" sldId="340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972358453" sldId="340"/>
            <ac:spMk id="2" creationId="{46ACC2F1-329A-79CF-DA82-3FC971D6CA5F}"/>
          </ac:spMkLst>
        </pc:spChg>
        <pc:spChg chg="mod">
          <ac:chgData name="Karla Francis Santana Fernandes Senhorini" userId="a2faa7b1-b89f-4dbf-8918-563113ace049" providerId="ADAL" clId="{FC120F15-715A-47D2-B45F-70D3BF96432B}" dt="2025-11-10T00:29:29.460" v="105" actId="20577"/>
          <ac:spMkLst>
            <pc:docMk/>
            <pc:sldMk cId="972358453" sldId="340"/>
            <ac:spMk id="6" creationId="{8904D603-DB42-566F-6D44-00216BC445B1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972358453" sldId="340"/>
            <ac:spMk id="19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972358453" sldId="340"/>
            <ac:spMk id="21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972358453" sldId="340"/>
            <ac:spMk id="23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9:35.908" v="106" actId="14100"/>
          <ac:picMkLst>
            <pc:docMk/>
            <pc:sldMk cId="972358453" sldId="340"/>
            <ac:picMk id="7" creationId="{91D700BF-E04B-8AA6-14ED-8A1FD7651A6D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558976851" sldId="342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558976851" sldId="342"/>
            <ac:spMk id="2" creationId="{3C56680D-2557-12B0-20FA-55F2EAAF8AD1}"/>
          </ac:spMkLst>
        </pc:spChg>
        <pc:spChg chg="mod">
          <ac:chgData name="Karla Francis Santana Fernandes Senhorini" userId="a2faa7b1-b89f-4dbf-8918-563113ace049" providerId="ADAL" clId="{FC120F15-715A-47D2-B45F-70D3BF96432B}" dt="2025-11-10T00:28:52.756" v="74" actId="26606"/>
          <ac:spMkLst>
            <pc:docMk/>
            <pc:sldMk cId="558976851" sldId="342"/>
            <ac:spMk id="5" creationId="{454A47B3-0B69-973A-7D30-6E302C1175A4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558976851" sldId="342"/>
            <ac:spMk id="17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558976851" sldId="342"/>
            <ac:spMk id="19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558976851" sldId="342"/>
            <ac:spMk id="21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8:52.756" v="74" actId="26606"/>
          <ac:picMkLst>
            <pc:docMk/>
            <pc:sldMk cId="558976851" sldId="342"/>
            <ac:picMk id="3" creationId="{25785694-41C6-4C78-9C8C-40E2C0E55051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1777869306" sldId="343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1777869306" sldId="343"/>
            <ac:spMk id="2" creationId="{C70B690A-F794-8D6E-7910-22551199EA3F}"/>
          </ac:spMkLst>
        </pc:spChg>
        <pc:spChg chg="mod">
          <ac:chgData name="Karla Francis Santana Fernandes Senhorini" userId="a2faa7b1-b89f-4dbf-8918-563113ace049" providerId="ADAL" clId="{FC120F15-715A-47D2-B45F-70D3BF96432B}" dt="2025-11-10T00:28:48.690" v="73" actId="26606"/>
          <ac:spMkLst>
            <pc:docMk/>
            <pc:sldMk cId="1777869306" sldId="343"/>
            <ac:spMk id="5" creationId="{C5A3664F-8870-06D0-1E10-D1095498D8E2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777869306" sldId="343"/>
            <ac:spMk id="23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777869306" sldId="343"/>
            <ac:spMk id="24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777869306" sldId="343"/>
            <ac:spMk id="25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8:48.690" v="73" actId="26606"/>
          <ac:picMkLst>
            <pc:docMk/>
            <pc:sldMk cId="1777869306" sldId="343"/>
            <ac:picMk id="4" creationId="{3A65E56F-F7DA-8793-18C2-E1793DF09068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1657650127" sldId="344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1657650127" sldId="344"/>
            <ac:spMk id="2" creationId="{B14B55D8-59D2-CF4E-C2F7-546073ECDD42}"/>
          </ac:spMkLst>
        </pc:spChg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1657650127" sldId="344"/>
            <ac:spMk id="5" creationId="{97D68DC2-E03F-B3AB-7615-E4ADAA12F5F9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657650127" sldId="344"/>
            <ac:spMk id="18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657650127" sldId="344"/>
            <ac:spMk id="20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657650127" sldId="344"/>
            <ac:spMk id="22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8:39.683" v="70" actId="26606"/>
          <ac:picMkLst>
            <pc:docMk/>
            <pc:sldMk cId="1657650127" sldId="344"/>
            <ac:picMk id="6" creationId="{B31D568B-3E9F-61E3-0B4A-DF2B0CEE8F72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3698220065" sldId="345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3698220065" sldId="345"/>
            <ac:spMk id="2" creationId="{E1719EA0-C0F9-167C-1507-B24E8E27EEA8}"/>
          </ac:spMkLst>
        </pc:spChg>
        <pc:spChg chg="mod">
          <ac:chgData name="Karla Francis Santana Fernandes Senhorini" userId="a2faa7b1-b89f-4dbf-8918-563113ace049" providerId="ADAL" clId="{FC120F15-715A-47D2-B45F-70D3BF96432B}" dt="2025-11-10T00:28:08.023" v="60" actId="26606"/>
          <ac:spMkLst>
            <pc:docMk/>
            <pc:sldMk cId="3698220065" sldId="345"/>
            <ac:spMk id="5" creationId="{9ADED9CE-9769-4B4C-D22C-F90566D62C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698220065" sldId="345"/>
            <ac:spMk id="23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698220065" sldId="345"/>
            <ac:spMk id="24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698220065" sldId="345"/>
            <ac:spMk id="25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8:08.023" v="60" actId="26606"/>
          <ac:picMkLst>
            <pc:docMk/>
            <pc:sldMk cId="3698220065" sldId="345"/>
            <ac:picMk id="3" creationId="{740A71CE-3E56-E1D7-EB35-1D53DA94B37C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366673956" sldId="352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366673956" sldId="352"/>
            <ac:spMk id="2" creationId="{8F613656-E75A-37C0-1D05-E4992A1F6569}"/>
          </ac:spMkLst>
        </pc:spChg>
        <pc:grpChg chg="add del">
          <ac:chgData name="Karla Francis Santana Fernandes Senhorini" userId="a2faa7b1-b89f-4dbf-8918-563113ace049" providerId="ADAL" clId="{FC120F15-715A-47D2-B45F-70D3BF96432B}" dt="2025-11-10T00:33:56.602" v="213"/>
          <ac:grpSpMkLst>
            <pc:docMk/>
            <pc:sldMk cId="366673956" sldId="352"/>
            <ac:grpSpMk id="10" creationId="{C54A2A4D-19EF-3552-F383-6AD9587C8AFC}"/>
          </ac:grpSpMkLst>
        </pc:grp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3551704383" sldId="353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3551704383" sldId="353"/>
            <ac:spMk id="2" creationId="{B5D5568D-03D4-8DB4-8B9C-88063095A5CA}"/>
          </ac:spMkLst>
        </pc:spChg>
        <pc:grpChg chg="add del">
          <ac:chgData name="Karla Francis Santana Fernandes Senhorini" userId="a2faa7b1-b89f-4dbf-8918-563113ace049" providerId="ADAL" clId="{FC120F15-715A-47D2-B45F-70D3BF96432B}" dt="2025-11-10T00:33:56.602" v="213"/>
          <ac:grpSpMkLst>
            <pc:docMk/>
            <pc:sldMk cId="3551704383" sldId="353"/>
            <ac:grpSpMk id="10" creationId="{C54A2A4D-19EF-3552-F383-6AD9587C8AFC}"/>
          </ac:grpSpMkLst>
        </pc:grp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146527564" sldId="354"/>
        </pc:sldMkLst>
        <pc:spChg chg="mod">
          <ac:chgData name="Karla Francis Santana Fernandes Senhorini" userId="a2faa7b1-b89f-4dbf-8918-563113ace049" providerId="ADAL" clId="{FC120F15-715A-47D2-B45F-70D3BF96432B}" dt="2025-11-10T00:27:49.397" v="57" actId="26606"/>
          <ac:spMkLst>
            <pc:docMk/>
            <pc:sldMk cId="146527564" sldId="354"/>
            <ac:spMk id="2" creationId="{D2CA602A-617B-65DA-4BCF-CEB6F8A39A3A}"/>
          </ac:spMkLst>
        </pc:spChg>
        <pc:spChg chg="mod">
          <ac:chgData name="Karla Francis Santana Fernandes Senhorini" userId="a2faa7b1-b89f-4dbf-8918-563113ace049" providerId="ADAL" clId="{FC120F15-715A-47D2-B45F-70D3BF96432B}" dt="2025-11-10T00:27:49.397" v="57" actId="26606"/>
          <ac:spMkLst>
            <pc:docMk/>
            <pc:sldMk cId="146527564" sldId="354"/>
            <ac:spMk id="5" creationId="{20C5DC62-CA1D-E289-B628-E6BF8AE9315F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46527564" sldId="354"/>
            <ac:spMk id="17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46527564" sldId="354"/>
            <ac:spMk id="19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46527564" sldId="354"/>
            <ac:spMk id="21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7:49.397" v="57" actId="26606"/>
          <ac:picMkLst>
            <pc:docMk/>
            <pc:sldMk cId="146527564" sldId="354"/>
            <ac:picMk id="3" creationId="{C071EC16-3C94-B789-3D62-AF3C46C2058A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2625408410" sldId="355"/>
        </pc:sldMkLst>
        <pc:spChg chg="mod">
          <ac:chgData name="Karla Francis Santana Fernandes Senhorini" userId="a2faa7b1-b89f-4dbf-8918-563113ace049" providerId="ADAL" clId="{FC120F15-715A-47D2-B45F-70D3BF96432B}" dt="2025-11-10T00:27:43.849" v="56" actId="26606"/>
          <ac:spMkLst>
            <pc:docMk/>
            <pc:sldMk cId="2625408410" sldId="355"/>
            <ac:spMk id="2" creationId="{A122D55D-CBC5-F079-7848-7FDDABEFBF17}"/>
          </ac:spMkLst>
        </pc:spChg>
        <pc:spChg chg="mod">
          <ac:chgData name="Karla Francis Santana Fernandes Senhorini" userId="a2faa7b1-b89f-4dbf-8918-563113ace049" providerId="ADAL" clId="{FC120F15-715A-47D2-B45F-70D3BF96432B}" dt="2025-11-10T00:27:43.849" v="56" actId="26606"/>
          <ac:spMkLst>
            <pc:docMk/>
            <pc:sldMk cId="2625408410" sldId="355"/>
            <ac:spMk id="5" creationId="{2552C52C-8D17-0FBC-1207-407A95BCAAD3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2625408410" sldId="355"/>
            <ac:spMk id="17" creationId="{D2854001-B4AF-4E18-9D2E-33E37F97A82D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2625408410" sldId="355"/>
            <ac:spMk id="19" creationId="{8AEA628B-C8FF-4D0B-B111-F101F580B15D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2625408410" sldId="355"/>
            <ac:spMk id="21" creationId="{42663BD0-064C-40FC-A331-F49FCA9536AA}"/>
          </ac:spMkLst>
        </pc:spChg>
        <pc:picChg chg="mod">
          <ac:chgData name="Karla Francis Santana Fernandes Senhorini" userId="a2faa7b1-b89f-4dbf-8918-563113ace049" providerId="ADAL" clId="{FC120F15-715A-47D2-B45F-70D3BF96432B}" dt="2025-11-10T00:27:43.849" v="56" actId="26606"/>
          <ac:picMkLst>
            <pc:docMk/>
            <pc:sldMk cId="2625408410" sldId="355"/>
            <ac:picMk id="4" creationId="{8BF825BA-9078-2CA6-A53D-78BD796AF780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3221389306" sldId="356"/>
        </pc:sldMkLst>
        <pc:spChg chg="mod">
          <ac:chgData name="Karla Francis Santana Fernandes Senhorini" userId="a2faa7b1-b89f-4dbf-8918-563113ace049" providerId="ADAL" clId="{FC120F15-715A-47D2-B45F-70D3BF96432B}" dt="2025-11-10T00:27:20.164" v="50" actId="26606"/>
          <ac:spMkLst>
            <pc:docMk/>
            <pc:sldMk cId="3221389306" sldId="356"/>
            <ac:spMk id="2" creationId="{4D929A91-7F02-DA59-E48B-5326CF5FEBED}"/>
          </ac:spMkLst>
        </pc:spChg>
        <pc:spChg chg="mod">
          <ac:chgData name="Karla Francis Santana Fernandes Senhorini" userId="a2faa7b1-b89f-4dbf-8918-563113ace049" providerId="ADAL" clId="{FC120F15-715A-47D2-B45F-70D3BF96432B}" dt="2025-11-10T00:27:31.669" v="54" actId="5793"/>
          <ac:spMkLst>
            <pc:docMk/>
            <pc:sldMk cId="3221389306" sldId="356"/>
            <ac:spMk id="6" creationId="{2A4BEFB7-0AF2-BA95-AC0E-D474325D3375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221389306" sldId="356"/>
            <ac:spMk id="22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221389306" sldId="356"/>
            <ac:spMk id="24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221389306" sldId="356"/>
            <ac:spMk id="26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7:36.371" v="55" actId="1076"/>
          <ac:picMkLst>
            <pc:docMk/>
            <pc:sldMk cId="3221389306" sldId="356"/>
            <ac:picMk id="5" creationId="{E6F2798C-EC16-0F04-98D7-7C3C16D51687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4166233761" sldId="357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4166233761" sldId="357"/>
            <ac:spMk id="2" creationId="{6EFB66B3-94A1-B9C3-1567-F7EAE9CDC35F}"/>
          </ac:spMkLst>
        </pc:spChg>
        <pc:spChg chg="mod">
          <ac:chgData name="Karla Francis Santana Fernandes Senhorini" userId="a2faa7b1-b89f-4dbf-8918-563113ace049" providerId="ADAL" clId="{FC120F15-715A-47D2-B45F-70D3BF96432B}" dt="2025-11-10T00:27:07.752" v="48" actId="26606"/>
          <ac:spMkLst>
            <pc:docMk/>
            <pc:sldMk cId="4166233761" sldId="357"/>
            <ac:spMk id="6" creationId="{5141EF48-9D0D-8C5C-4FBB-23EE134A692F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4166233761" sldId="357"/>
            <ac:spMk id="18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4166233761" sldId="357"/>
            <ac:spMk id="20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4166233761" sldId="357"/>
            <ac:spMk id="22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7:11.130" v="49" actId="14100"/>
          <ac:picMkLst>
            <pc:docMk/>
            <pc:sldMk cId="4166233761" sldId="357"/>
            <ac:picMk id="3" creationId="{B58561E2-F957-AF32-D57D-D5F17CE92D3B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932044853" sldId="358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932044853" sldId="358"/>
            <ac:spMk id="2" creationId="{2F9711DD-4676-3650-E150-8464DF79B4F0}"/>
          </ac:spMkLst>
        </pc:spChg>
        <pc:spChg chg="mod">
          <ac:chgData name="Karla Francis Santana Fernandes Senhorini" userId="a2faa7b1-b89f-4dbf-8918-563113ace049" providerId="ADAL" clId="{FC120F15-715A-47D2-B45F-70D3BF96432B}" dt="2025-11-10T00:27:01.613" v="47" actId="26606"/>
          <ac:spMkLst>
            <pc:docMk/>
            <pc:sldMk cId="932044853" sldId="358"/>
            <ac:spMk id="6" creationId="{FD1CE417-9D14-E0FB-F55F-89A3D0E80921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932044853" sldId="358"/>
            <ac:spMk id="24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932044853" sldId="358"/>
            <ac:spMk id="25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932044853" sldId="358"/>
            <ac:spMk id="26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7:01.613" v="47" actId="26606"/>
          <ac:picMkLst>
            <pc:docMk/>
            <pc:sldMk cId="932044853" sldId="358"/>
            <ac:picMk id="4" creationId="{759009E3-257E-BA57-41FB-92C392D7A01B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446881574" sldId="359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446881574" sldId="359"/>
            <ac:spMk id="2" creationId="{99A1CB2C-B0F4-4D62-6911-93DF83B8C877}"/>
          </ac:spMkLst>
        </pc:spChg>
        <pc:spChg chg="mod">
          <ac:chgData name="Karla Francis Santana Fernandes Senhorini" userId="a2faa7b1-b89f-4dbf-8918-563113ace049" providerId="ADAL" clId="{FC120F15-715A-47D2-B45F-70D3BF96432B}" dt="2025-11-10T00:26:46.104" v="44" actId="26606"/>
          <ac:spMkLst>
            <pc:docMk/>
            <pc:sldMk cId="446881574" sldId="359"/>
            <ac:spMk id="6" creationId="{CB6D3DFD-4F2B-D962-C512-01164D34144E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446881574" sldId="359"/>
            <ac:spMk id="15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446881574" sldId="359"/>
            <ac:spMk id="16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446881574" sldId="359"/>
            <ac:spMk id="17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6:46.104" v="44" actId="26606"/>
          <ac:picMkLst>
            <pc:docMk/>
            <pc:sldMk cId="446881574" sldId="359"/>
            <ac:picMk id="3" creationId="{65765732-1BCA-C8BA-697C-AC8929D57251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1458308722" sldId="369"/>
        </pc:sldMkLst>
        <pc:spChg chg="mod">
          <ac:chgData name="Karla Francis Santana Fernandes Senhorini" userId="a2faa7b1-b89f-4dbf-8918-563113ace049" providerId="ADAL" clId="{FC120F15-715A-47D2-B45F-70D3BF96432B}" dt="2025-11-10T00:26:15.147" v="39" actId="26606"/>
          <ac:spMkLst>
            <pc:docMk/>
            <pc:sldMk cId="1458308722" sldId="369"/>
            <ac:spMk id="2" creationId="{C6A3BB45-CBCB-5EE6-7743-777DDDBC4B00}"/>
          </ac:spMkLst>
        </pc:spChg>
        <pc:spChg chg="mod">
          <ac:chgData name="Karla Francis Santana Fernandes Senhorini" userId="a2faa7b1-b89f-4dbf-8918-563113ace049" providerId="ADAL" clId="{FC120F15-715A-47D2-B45F-70D3BF96432B}" dt="2025-11-10T00:26:15.147" v="39" actId="26606"/>
          <ac:spMkLst>
            <pc:docMk/>
            <pc:sldMk cId="1458308722" sldId="369"/>
            <ac:spMk id="5" creationId="{9C266FE2-F6F1-6C37-6497-0D5E2858EADA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458308722" sldId="369"/>
            <ac:spMk id="21" creationId="{90D01200-0224-43C5-AB38-FB4D16B73FB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458308722" sldId="369"/>
            <ac:spMk id="23" creationId="{728A44A4-A002-4A88-9FC9-1D0566C97A4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1458308722" sldId="369"/>
            <ac:spMk id="25" creationId="{3E7D5C7B-DD16-401B-85CE-4AAA2A4F5136}"/>
          </ac:spMkLst>
        </pc:spChg>
        <pc:picChg chg="mod">
          <ac:chgData name="Karla Francis Santana Fernandes Senhorini" userId="a2faa7b1-b89f-4dbf-8918-563113ace049" providerId="ADAL" clId="{FC120F15-715A-47D2-B45F-70D3BF96432B}" dt="2025-11-10T00:26:15.147" v="39" actId="26606"/>
          <ac:picMkLst>
            <pc:docMk/>
            <pc:sldMk cId="1458308722" sldId="369"/>
            <ac:picMk id="4" creationId="{BEBDB872-2B2F-4FEB-E36F-C13896AC155A}"/>
          </ac:picMkLst>
        </pc:picChg>
      </pc:sldChg>
      <pc:sldChg chg="addSp delSp modSp mod delDesignElem">
        <pc:chgData name="Karla Francis Santana Fernandes Senhorini" userId="a2faa7b1-b89f-4dbf-8918-563113ace049" providerId="ADAL" clId="{FC120F15-715A-47D2-B45F-70D3BF96432B}" dt="2025-11-10T00:33:56.602" v="213"/>
        <pc:sldMkLst>
          <pc:docMk/>
          <pc:sldMk cId="3072887914" sldId="370"/>
        </pc:sldMkLst>
        <pc:spChg chg="mod">
          <ac:chgData name="Karla Francis Santana Fernandes Senhorini" userId="a2faa7b1-b89f-4dbf-8918-563113ace049" providerId="ADAL" clId="{FC120F15-715A-47D2-B45F-70D3BF96432B}" dt="2025-11-10T00:33:54.536" v="211"/>
          <ac:spMkLst>
            <pc:docMk/>
            <pc:sldMk cId="3072887914" sldId="370"/>
            <ac:spMk id="2" creationId="{C74195DC-6B76-E657-49E0-F61C0A7E411B}"/>
          </ac:spMkLst>
        </pc:spChg>
        <pc:spChg chg="mod">
          <ac:chgData name="Karla Francis Santana Fernandes Senhorini" userId="a2faa7b1-b89f-4dbf-8918-563113ace049" providerId="ADAL" clId="{FC120F15-715A-47D2-B45F-70D3BF96432B}" dt="2025-11-10T00:26:20.510" v="40" actId="26606"/>
          <ac:spMkLst>
            <pc:docMk/>
            <pc:sldMk cId="3072887914" sldId="370"/>
            <ac:spMk id="5" creationId="{8F2A8D48-43B2-B435-DA37-0955630B6A87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072887914" sldId="370"/>
            <ac:spMk id="22" creationId="{D2854001-B4AF-4E18-9D2E-33E37F97A82D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072887914" sldId="370"/>
            <ac:spMk id="24" creationId="{8AEA628B-C8FF-4D0B-B111-F101F580B15D}"/>
          </ac:spMkLst>
        </pc:spChg>
        <pc:spChg chg="add del">
          <ac:chgData name="Karla Francis Santana Fernandes Senhorini" userId="a2faa7b1-b89f-4dbf-8918-563113ace049" providerId="ADAL" clId="{FC120F15-715A-47D2-B45F-70D3BF96432B}" dt="2025-11-10T00:33:56.602" v="213"/>
          <ac:spMkLst>
            <pc:docMk/>
            <pc:sldMk cId="3072887914" sldId="370"/>
            <ac:spMk id="26" creationId="{42663BD0-064C-40FC-A331-F49FCA9536AA}"/>
          </ac:spMkLst>
        </pc:spChg>
        <pc:picChg chg="mod">
          <ac:chgData name="Karla Francis Santana Fernandes Senhorini" userId="a2faa7b1-b89f-4dbf-8918-563113ace049" providerId="ADAL" clId="{FC120F15-715A-47D2-B45F-70D3BF96432B}" dt="2025-11-10T00:26:20.510" v="40" actId="26606"/>
          <ac:picMkLst>
            <pc:docMk/>
            <pc:sldMk cId="3072887914" sldId="370"/>
            <ac:picMk id="3" creationId="{82EDD9D8-EB8B-4301-927D-F1B8DCAAC83C}"/>
          </ac:picMkLst>
        </pc:picChg>
      </pc:sldChg>
      <pc:sldChg chg="addSp delSp modSp mod setBg">
        <pc:chgData name="Karla Francis Santana Fernandes Senhorini" userId="a2faa7b1-b89f-4dbf-8918-563113ace049" providerId="ADAL" clId="{FC120F15-715A-47D2-B45F-70D3BF96432B}" dt="2025-11-10T00:35:40.975" v="286" actId="14100"/>
        <pc:sldMkLst>
          <pc:docMk/>
          <pc:sldMk cId="3045265899" sldId="371"/>
        </pc:sldMkLst>
        <pc:graphicFrameChg chg="add mod modGraphic">
          <ac:chgData name="Karla Francis Santana Fernandes Senhorini" userId="a2faa7b1-b89f-4dbf-8918-563113ace049" providerId="ADAL" clId="{FC120F15-715A-47D2-B45F-70D3BF96432B}" dt="2025-11-10T00:34:05.077" v="215"/>
          <ac:graphicFrameMkLst>
            <pc:docMk/>
            <pc:sldMk cId="3045265899" sldId="371"/>
            <ac:graphicFrameMk id="7" creationId="{DA8791EE-F07C-8564-32C8-1A3ACCAE6390}"/>
          </ac:graphicFrameMkLst>
        </pc:graphicFrameChg>
        <pc:picChg chg="add mod">
          <ac:chgData name="Karla Francis Santana Fernandes Senhorini" userId="a2faa7b1-b89f-4dbf-8918-563113ace049" providerId="ADAL" clId="{FC120F15-715A-47D2-B45F-70D3BF96432B}" dt="2025-11-10T00:35:40.975" v="286" actId="14100"/>
          <ac:picMkLst>
            <pc:docMk/>
            <pc:sldMk cId="3045265899" sldId="371"/>
            <ac:picMk id="4" creationId="{55D006BE-8A5D-7864-FE3A-2CAC39775736}"/>
          </ac:picMkLst>
        </pc:picChg>
      </pc:sldChg>
    </pc:docChg>
  </pc:docChgLst>
  <pc:docChgLst>
    <pc:chgData name="Jeremias Rocha" userId="5bee82f6-1e85-43e7-a801-060a853a34c3" providerId="ADAL" clId="{8D9808F6-C7EF-4B77-9890-3DBE5F5438C0}"/>
    <pc:docChg chg="custSel modSld">
      <pc:chgData name="Jeremias Rocha" userId="5bee82f6-1e85-43e7-a801-060a853a34c3" providerId="ADAL" clId="{8D9808F6-C7EF-4B77-9890-3DBE5F5438C0}" dt="2025-11-18T18:42:53.865" v="1" actId="20577"/>
      <pc:docMkLst>
        <pc:docMk/>
      </pc:docMkLst>
      <pc:sldChg chg="modSp mod">
        <pc:chgData name="Jeremias Rocha" userId="5bee82f6-1e85-43e7-a801-060a853a34c3" providerId="ADAL" clId="{8D9808F6-C7EF-4B77-9890-3DBE5F5438C0}" dt="2025-11-18T18:42:53.865" v="1" actId="20577"/>
        <pc:sldMkLst>
          <pc:docMk/>
          <pc:sldMk cId="3045265899" sldId="371"/>
        </pc:sldMkLst>
        <pc:graphicFrameChg chg="modGraphic">
          <ac:chgData name="Jeremias Rocha" userId="5bee82f6-1e85-43e7-a801-060a853a34c3" providerId="ADAL" clId="{8D9808F6-C7EF-4B77-9890-3DBE5F5438C0}" dt="2025-11-18T18:42:53.865" v="1" actId="20577"/>
          <ac:graphicFrameMkLst>
            <pc:docMk/>
            <pc:sldMk cId="3045265899" sldId="371"/>
            <ac:graphicFrameMk id="7" creationId="{DA8791EE-F07C-8564-32C8-1A3ACCAE6390}"/>
          </ac:graphicFrameMkLst>
        </pc:graphicFrameChg>
      </pc:sldChg>
    </pc:docChg>
  </pc:docChgLst>
  <pc:docChgLst>
    <pc:chgData name="Karla Francis Santana Fernandes Senhorini" userId="S::karla@sescto.com.br::a2faa7b1-b89f-4dbf-8918-563113ace049" providerId="AD" clId="Web-{EFAF8D00-A4F5-2D44-460F-9AAD24A85701}"/>
    <pc:docChg chg="addSld delSld modSld sldOrd">
      <pc:chgData name="Karla Francis Santana Fernandes Senhorini" userId="S::karla@sescto.com.br::a2faa7b1-b89f-4dbf-8918-563113ace049" providerId="AD" clId="Web-{EFAF8D00-A4F5-2D44-460F-9AAD24A85701}" dt="2025-11-10T00:22:45.821" v="366" actId="20577"/>
      <pc:docMkLst>
        <pc:docMk/>
      </pc:docMkLst>
      <pc:sldChg chg="modSp">
        <pc:chgData name="Karla Francis Santana Fernandes Senhorini" userId="S::karla@sescto.com.br::a2faa7b1-b89f-4dbf-8918-563113ace049" providerId="AD" clId="Web-{EFAF8D00-A4F5-2D44-460F-9AAD24A85701}" dt="2025-11-10T00:09:18.175" v="41" actId="20577"/>
        <pc:sldMkLst>
          <pc:docMk/>
          <pc:sldMk cId="0" sldId="260"/>
        </pc:sldMkLst>
      </pc:sldChg>
      <pc:sldChg chg="modSp">
        <pc:chgData name="Karla Francis Santana Fernandes Senhorini" userId="S::karla@sescto.com.br::a2faa7b1-b89f-4dbf-8918-563113ace049" providerId="AD" clId="Web-{EFAF8D00-A4F5-2D44-460F-9AAD24A85701}" dt="2025-11-10T00:09:41.395" v="46" actId="20577"/>
        <pc:sldMkLst>
          <pc:docMk/>
          <pc:sldMk cId="0" sldId="261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09:41.395" v="46" actId="20577"/>
          <ac:spMkLst>
            <pc:docMk/>
            <pc:sldMk cId="0" sldId="261"/>
            <ac:spMk id="3" creationId="{00000000-0000-0000-0000-000000000000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09:53.770" v="54" actId="20577"/>
        <pc:sldMkLst>
          <pc:docMk/>
          <pc:sldMk cId="0" sldId="262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09:53.770" v="54" actId="20577"/>
          <ac:spMkLst>
            <pc:docMk/>
            <pc:sldMk cId="0" sldId="262"/>
            <ac:spMk id="3" creationId="{00000000-0000-0000-0000-000000000000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0:44.395" v="68" actId="20577"/>
        <pc:sldMkLst>
          <pc:docMk/>
          <pc:sldMk cId="0" sldId="263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0:44.395" v="68" actId="20577"/>
          <ac:spMkLst>
            <pc:docMk/>
            <pc:sldMk cId="0" sldId="263"/>
            <ac:spMk id="5" creationId="{A4DB38BA-51B6-BD71-ECAA-377DA9953F40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0:49.583" v="70" actId="20577"/>
        <pc:sldMkLst>
          <pc:docMk/>
          <pc:sldMk cId="0" sldId="268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0:49.583" v="70" actId="20577"/>
          <ac:spMkLst>
            <pc:docMk/>
            <pc:sldMk cId="0" sldId="268"/>
            <ac:spMk id="5" creationId="{47DD55B6-38B0-A473-3FF6-F62B1EB0970B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1:03.911" v="74" actId="20577"/>
        <pc:sldMkLst>
          <pc:docMk/>
          <pc:sldMk cId="0" sldId="270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1:03.911" v="74" actId="20577"/>
          <ac:spMkLst>
            <pc:docMk/>
            <pc:sldMk cId="0" sldId="270"/>
            <ac:spMk id="5" creationId="{D18C091C-DABE-5B16-44DB-8445FD17F3C9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1:21.382" v="83" actId="20577"/>
        <pc:sldMkLst>
          <pc:docMk/>
          <pc:sldMk cId="0" sldId="272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1:21.382" v="83" actId="20577"/>
          <ac:spMkLst>
            <pc:docMk/>
            <pc:sldMk cId="0" sldId="272"/>
            <ac:spMk id="5" creationId="{EA3336D5-D023-926A-AA03-DADA83D65539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1:34.680" v="90" actId="20577"/>
        <pc:sldMkLst>
          <pc:docMk/>
          <pc:sldMk cId="0" sldId="273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1:34.680" v="90" actId="20577"/>
          <ac:spMkLst>
            <pc:docMk/>
            <pc:sldMk cId="0" sldId="273"/>
            <ac:spMk id="5" creationId="{34CB94BB-1CF0-85C7-C63F-4EA63DEBC8A1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1:54.792" v="100" actId="20577"/>
        <pc:sldMkLst>
          <pc:docMk/>
          <pc:sldMk cId="0" sldId="274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1:54.792" v="100" actId="20577"/>
          <ac:spMkLst>
            <pc:docMk/>
            <pc:sldMk cId="0" sldId="274"/>
            <ac:spMk id="5" creationId="{B635AC56-AD91-5C5B-838A-7183A73288E1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2:58.344" v="124" actId="20577"/>
        <pc:sldMkLst>
          <pc:docMk/>
          <pc:sldMk cId="0" sldId="276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2:58.344" v="124" actId="20577"/>
          <ac:spMkLst>
            <pc:docMk/>
            <pc:sldMk cId="0" sldId="276"/>
            <ac:spMk id="5" creationId="{8943F5EE-0C11-AF6A-A81E-261F35BEB08B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3:59.505" v="162" actId="20577"/>
        <pc:sldMkLst>
          <pc:docMk/>
          <pc:sldMk cId="0" sldId="278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3:59.505" v="162" actId="20577"/>
          <ac:spMkLst>
            <pc:docMk/>
            <pc:sldMk cId="0" sldId="278"/>
            <ac:spMk id="5" creationId="{CA9A62A9-A580-2DD7-8009-CC4E0BDE64B4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4:18.178" v="175" actId="20577"/>
        <pc:sldMkLst>
          <pc:docMk/>
          <pc:sldMk cId="0" sldId="280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4:18.178" v="175" actId="20577"/>
          <ac:spMkLst>
            <pc:docMk/>
            <pc:sldMk cId="0" sldId="280"/>
            <ac:spMk id="5" creationId="{5961EB5D-6CC4-853D-8E7F-629BF381FDA0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8:18.112" v="278" actId="20577"/>
        <pc:sldMkLst>
          <pc:docMk/>
          <pc:sldMk cId="0" sldId="287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8:18.112" v="278" actId="20577"/>
          <ac:spMkLst>
            <pc:docMk/>
            <pc:sldMk cId="0" sldId="287"/>
            <ac:spMk id="5" creationId="{CEB44838-C00D-D235-EED5-2261ECF6BEF9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2:23.966" v="111" actId="20577"/>
        <pc:sldMkLst>
          <pc:docMk/>
          <pc:sldMk cId="972358453" sldId="340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2:23.966" v="111" actId="20577"/>
          <ac:spMkLst>
            <pc:docMk/>
            <pc:sldMk cId="972358453" sldId="340"/>
            <ac:spMk id="6" creationId="{8904D603-DB42-566F-6D44-00216BC445B1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3:21.502" v="138" actId="20577"/>
        <pc:sldMkLst>
          <pc:docMk/>
          <pc:sldMk cId="558976851" sldId="342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3:21.502" v="138" actId="20577"/>
          <ac:spMkLst>
            <pc:docMk/>
            <pc:sldMk cId="558976851" sldId="342"/>
            <ac:spMk id="5" creationId="{454A47B3-0B69-973A-7D30-6E302C1175A4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3:31.190" v="150" actId="20577"/>
        <pc:sldMkLst>
          <pc:docMk/>
          <pc:sldMk cId="1777869306" sldId="343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3:31.190" v="150" actId="20577"/>
          <ac:spMkLst>
            <pc:docMk/>
            <pc:sldMk cId="1777869306" sldId="343"/>
            <ac:spMk id="5" creationId="{C5A3664F-8870-06D0-1E10-D1095498D8E2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3:40.847" v="155" actId="20577"/>
        <pc:sldMkLst>
          <pc:docMk/>
          <pc:sldMk cId="1657650127" sldId="344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3:40.847" v="155" actId="20577"/>
          <ac:spMkLst>
            <pc:docMk/>
            <pc:sldMk cId="1657650127" sldId="344"/>
            <ac:spMk id="5" creationId="{97D68DC2-E03F-B3AB-7615-E4ADAA12F5F9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4:30.257" v="185" actId="20577"/>
        <pc:sldMkLst>
          <pc:docMk/>
          <pc:sldMk cId="3698220065" sldId="345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4:30.257" v="185" actId="20577"/>
          <ac:spMkLst>
            <pc:docMk/>
            <pc:sldMk cId="3698220065" sldId="345"/>
            <ac:spMk id="5" creationId="{9ADED9CE-9769-4B4C-D22C-F90566D62CB7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5:10.540" v="199" actId="20577"/>
        <pc:sldMkLst>
          <pc:docMk/>
          <pc:sldMk cId="366673956" sldId="352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5:10.540" v="199" actId="20577"/>
          <ac:spMkLst>
            <pc:docMk/>
            <pc:sldMk cId="366673956" sldId="352"/>
            <ac:spMk id="5" creationId="{B1A98E37-97AF-2CEC-AD7F-6C2784ABCF6D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5:30.619" v="205" actId="20577"/>
        <pc:sldMkLst>
          <pc:docMk/>
          <pc:sldMk cId="3551704383" sldId="353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5:30.619" v="205" actId="20577"/>
          <ac:spMkLst>
            <pc:docMk/>
            <pc:sldMk cId="3551704383" sldId="353"/>
            <ac:spMk id="5" creationId="{100E7A63-1577-EA62-8BCE-2A7BE45A4B43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6:15.121" v="215" actId="20577"/>
        <pc:sldMkLst>
          <pc:docMk/>
          <pc:sldMk cId="146527564" sldId="354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6:15.121" v="215" actId="20577"/>
          <ac:spMkLst>
            <pc:docMk/>
            <pc:sldMk cId="146527564" sldId="354"/>
            <ac:spMk id="5" creationId="{20C5DC62-CA1D-E289-B628-E6BF8AE9315F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6:36.107" v="227" actId="20577"/>
        <pc:sldMkLst>
          <pc:docMk/>
          <pc:sldMk cId="2625408410" sldId="355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6:36.107" v="227" actId="20577"/>
          <ac:spMkLst>
            <pc:docMk/>
            <pc:sldMk cId="2625408410" sldId="355"/>
            <ac:spMk id="5" creationId="{2552C52C-8D17-0FBC-1207-407A95BCAAD3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6:48.310" v="235" actId="20577"/>
        <pc:sldMkLst>
          <pc:docMk/>
          <pc:sldMk cId="3221389306" sldId="356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6:48.310" v="235" actId="20577"/>
          <ac:spMkLst>
            <pc:docMk/>
            <pc:sldMk cId="3221389306" sldId="356"/>
            <ac:spMk id="6" creationId="{2A4BEFB7-0AF2-BA95-AC0E-D474325D3375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7:11.858" v="243" actId="20577"/>
        <pc:sldMkLst>
          <pc:docMk/>
          <pc:sldMk cId="4166233761" sldId="357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7:11.858" v="243" actId="20577"/>
          <ac:spMkLst>
            <pc:docMk/>
            <pc:sldMk cId="4166233761" sldId="357"/>
            <ac:spMk id="6" creationId="{5141EF48-9D0D-8C5C-4FBB-23EE134A692F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7:35.531" v="257" actId="20577"/>
        <pc:sldMkLst>
          <pc:docMk/>
          <pc:sldMk cId="932044853" sldId="358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7:35.531" v="257" actId="20577"/>
          <ac:spMkLst>
            <pc:docMk/>
            <pc:sldMk cId="932044853" sldId="358"/>
            <ac:spMk id="6" creationId="{FD1CE417-9D14-E0FB-F55F-89A3D0E80921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8:01.956" v="268" actId="20577"/>
        <pc:sldMkLst>
          <pc:docMk/>
          <pc:sldMk cId="446881574" sldId="359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8:01.956" v="268" actId="20577"/>
          <ac:spMkLst>
            <pc:docMk/>
            <pc:sldMk cId="446881574" sldId="359"/>
            <ac:spMk id="6" creationId="{CB6D3DFD-4F2B-D962-C512-01164D34144E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9:27.817" v="295" actId="20577"/>
        <pc:sldMkLst>
          <pc:docMk/>
          <pc:sldMk cId="1458308722" sldId="369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9:27.817" v="295" actId="20577"/>
          <ac:spMkLst>
            <pc:docMk/>
            <pc:sldMk cId="1458308722" sldId="369"/>
            <ac:spMk id="5" creationId="{9C266FE2-F6F1-6C37-6497-0D5E2858EADA}"/>
          </ac:spMkLst>
        </pc:spChg>
      </pc:sldChg>
      <pc:sldChg chg="modSp">
        <pc:chgData name="Karla Francis Santana Fernandes Senhorini" userId="S::karla@sescto.com.br::a2faa7b1-b89f-4dbf-8918-563113ace049" providerId="AD" clId="Web-{EFAF8D00-A4F5-2D44-460F-9AAD24A85701}" dt="2025-11-10T00:19:51.693" v="307" actId="20577"/>
        <pc:sldMkLst>
          <pc:docMk/>
          <pc:sldMk cId="3072887914" sldId="370"/>
        </pc:sldMkLst>
        <pc:spChg chg="mod">
          <ac:chgData name="Karla Francis Santana Fernandes Senhorini" userId="S::karla@sescto.com.br::a2faa7b1-b89f-4dbf-8918-563113ace049" providerId="AD" clId="Web-{EFAF8D00-A4F5-2D44-460F-9AAD24A85701}" dt="2025-11-10T00:19:51.693" v="307" actId="20577"/>
          <ac:spMkLst>
            <pc:docMk/>
            <pc:sldMk cId="3072887914" sldId="370"/>
            <ac:spMk id="5" creationId="{8F2A8D48-43B2-B435-DA37-0955630B6A87}"/>
          </ac:spMkLst>
        </pc:spChg>
      </pc:sldChg>
      <pc:sldChg chg="delSp modSp new ord">
        <pc:chgData name="Karla Francis Santana Fernandes Senhorini" userId="S::karla@sescto.com.br::a2faa7b1-b89f-4dbf-8918-563113ace049" providerId="AD" clId="Web-{EFAF8D00-A4F5-2D44-460F-9AAD24A85701}" dt="2025-11-10T00:22:45.821" v="366" actId="20577"/>
        <pc:sldMkLst>
          <pc:docMk/>
          <pc:sldMk cId="3045265899" sldId="371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8CF682-E37B-463A-9A37-32EC7915E5A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D542FF-5833-4493-805E-433C695F47E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pt-PT" sz="4400" b="1" dirty="0"/>
            <a:t>LEILÃO Nº 000005 – 25 LL</a:t>
          </a:r>
          <a:endParaRPr lang="en-US" sz="4400" b="1" dirty="0"/>
        </a:p>
      </dgm:t>
    </dgm:pt>
    <dgm:pt modelId="{2D6268F9-B64B-4038-8B0B-37B200BC82E5}" type="parTrans" cxnId="{6665B2AD-8BB1-4094-8657-4FFA89AD0513}">
      <dgm:prSet/>
      <dgm:spPr/>
      <dgm:t>
        <a:bodyPr/>
        <a:lstStyle/>
        <a:p>
          <a:endParaRPr lang="en-US"/>
        </a:p>
      </dgm:t>
    </dgm:pt>
    <dgm:pt modelId="{F311AD1D-FD4F-4893-B67D-72E36BA630B7}" type="sibTrans" cxnId="{6665B2AD-8BB1-4094-8657-4FFA89AD0513}">
      <dgm:prSet/>
      <dgm:spPr/>
      <dgm:t>
        <a:bodyPr/>
        <a:lstStyle/>
        <a:p>
          <a:endParaRPr lang="en-US"/>
        </a:p>
      </dgm:t>
    </dgm:pt>
    <dgm:pt modelId="{4C420118-ACB8-4F1D-B993-8A97A19F71D4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pt-PT" dirty="0"/>
            <a:t>ANEXO II DO EDITAL </a:t>
          </a:r>
        </a:p>
        <a:p>
          <a:pPr algn="ctr">
            <a:lnSpc>
              <a:spcPct val="100000"/>
            </a:lnSpc>
          </a:pPr>
          <a:r>
            <a:rPr lang="pt-PT" dirty="0"/>
            <a:t>DESCRITIVO DOS ITENS E FOTOS ILUSTRATIVAS</a:t>
          </a:r>
          <a:endParaRPr lang="en-US" dirty="0"/>
        </a:p>
      </dgm:t>
    </dgm:pt>
    <dgm:pt modelId="{8707356D-6011-48C2-955C-3FADEBE180C9}" type="parTrans" cxnId="{B818BD64-422F-4A8E-BF9C-0497D735C850}">
      <dgm:prSet/>
      <dgm:spPr/>
      <dgm:t>
        <a:bodyPr/>
        <a:lstStyle/>
        <a:p>
          <a:endParaRPr lang="en-US"/>
        </a:p>
      </dgm:t>
    </dgm:pt>
    <dgm:pt modelId="{A5A28553-CC8E-4F32-A2BA-A5D212894851}" type="sibTrans" cxnId="{B818BD64-422F-4A8E-BF9C-0497D735C850}">
      <dgm:prSet/>
      <dgm:spPr/>
      <dgm:t>
        <a:bodyPr/>
        <a:lstStyle/>
        <a:p>
          <a:endParaRPr lang="en-US"/>
        </a:p>
      </dgm:t>
    </dgm:pt>
    <dgm:pt modelId="{080342A6-E6A0-4051-89A1-B125A2E88760}" type="pres">
      <dgm:prSet presAssocID="{C78CF682-E37B-463A-9A37-32EC7915E5A4}" presName="root" presStyleCnt="0">
        <dgm:presLayoutVars>
          <dgm:dir/>
          <dgm:resizeHandles val="exact"/>
        </dgm:presLayoutVars>
      </dgm:prSet>
      <dgm:spPr/>
    </dgm:pt>
    <dgm:pt modelId="{FB410916-9A22-4E1D-83BC-A8CB8EF580C7}" type="pres">
      <dgm:prSet presAssocID="{ADD542FF-5833-4493-805E-433C695F47EF}" presName="compNode" presStyleCnt="0"/>
      <dgm:spPr/>
    </dgm:pt>
    <dgm:pt modelId="{713D7447-B40B-4CCF-A621-7921B07144D7}" type="pres">
      <dgm:prSet presAssocID="{ADD542FF-5833-4493-805E-433C695F47EF}" presName="bgRect" presStyleLbl="bgShp" presStyleIdx="0" presStyleCnt="2"/>
      <dgm:spPr/>
    </dgm:pt>
    <dgm:pt modelId="{A8220E3F-87FC-4CDC-BABE-A8A4F5B58230}" type="pres">
      <dgm:prSet presAssocID="{ADD542FF-5833-4493-805E-433C695F47EF}" presName="iconRect" presStyleLbl="node1" presStyleIdx="0" presStyleCnt="2" custScaleX="157740" custScaleY="16657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telo"/>
        </a:ext>
      </dgm:extLst>
    </dgm:pt>
    <dgm:pt modelId="{6DFEDE54-8F72-427E-950B-8EC5589D55D5}" type="pres">
      <dgm:prSet presAssocID="{ADD542FF-5833-4493-805E-433C695F47EF}" presName="spaceRect" presStyleCnt="0"/>
      <dgm:spPr/>
    </dgm:pt>
    <dgm:pt modelId="{82A4FE90-9AA9-4E00-BBAE-86519CB49598}" type="pres">
      <dgm:prSet presAssocID="{ADD542FF-5833-4493-805E-433C695F47EF}" presName="parTx" presStyleLbl="revTx" presStyleIdx="0" presStyleCnt="2">
        <dgm:presLayoutVars>
          <dgm:chMax val="0"/>
          <dgm:chPref val="0"/>
        </dgm:presLayoutVars>
      </dgm:prSet>
      <dgm:spPr/>
    </dgm:pt>
    <dgm:pt modelId="{DE5CADC7-BA54-4E8F-82A8-2E432F19E990}" type="pres">
      <dgm:prSet presAssocID="{F311AD1D-FD4F-4893-B67D-72E36BA630B7}" presName="sibTrans" presStyleCnt="0"/>
      <dgm:spPr/>
    </dgm:pt>
    <dgm:pt modelId="{3D6CA849-DD07-4F76-90C3-477C6D92D40E}" type="pres">
      <dgm:prSet presAssocID="{4C420118-ACB8-4F1D-B993-8A97A19F71D4}" presName="compNode" presStyleCnt="0"/>
      <dgm:spPr/>
    </dgm:pt>
    <dgm:pt modelId="{619C6C9D-735A-4F6B-BBF9-3B13BF351EAB}" type="pres">
      <dgm:prSet presAssocID="{4C420118-ACB8-4F1D-B993-8A97A19F71D4}" presName="bgRect" presStyleLbl="bgShp" presStyleIdx="1" presStyleCnt="2" custScaleY="72231" custLinFactNeighborY="14259"/>
      <dgm:spPr/>
    </dgm:pt>
    <dgm:pt modelId="{DF337CE7-B5BD-4F78-986B-16E6D82622FF}" type="pres">
      <dgm:prSet presAssocID="{4C420118-ACB8-4F1D-B993-8A97A19F71D4}" presName="iconRect" presStyleLbl="node1" presStyleIdx="1" presStyleCnt="2" custLinFactNeighborX="-4509" custLinFactNeighborY="3043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ipe de papel"/>
        </a:ext>
      </dgm:extLst>
    </dgm:pt>
    <dgm:pt modelId="{60C27E49-5DBB-442F-95A6-54F269E1F183}" type="pres">
      <dgm:prSet presAssocID="{4C420118-ACB8-4F1D-B993-8A97A19F71D4}" presName="spaceRect" presStyleCnt="0"/>
      <dgm:spPr/>
    </dgm:pt>
    <dgm:pt modelId="{160036B6-8C46-4B1E-88C8-DC6713BC2D33}" type="pres">
      <dgm:prSet presAssocID="{4C420118-ACB8-4F1D-B993-8A97A19F71D4}" presName="parTx" presStyleLbl="revTx" presStyleIdx="1" presStyleCnt="2" custLinFactNeighborX="0" custLinFactNeighborY="19218">
        <dgm:presLayoutVars>
          <dgm:chMax val="0"/>
          <dgm:chPref val="0"/>
        </dgm:presLayoutVars>
      </dgm:prSet>
      <dgm:spPr/>
    </dgm:pt>
  </dgm:ptLst>
  <dgm:cxnLst>
    <dgm:cxn modelId="{3A130407-9E95-40F3-A7D2-FF0F02CDE79B}" type="presOf" srcId="{C78CF682-E37B-463A-9A37-32EC7915E5A4}" destId="{080342A6-E6A0-4051-89A1-B125A2E88760}" srcOrd="0" destOrd="0" presId="urn:microsoft.com/office/officeart/2018/2/layout/IconVerticalSolidList"/>
    <dgm:cxn modelId="{70DF6140-F694-4EA1-8917-545D888DACDC}" type="presOf" srcId="{ADD542FF-5833-4493-805E-433C695F47EF}" destId="{82A4FE90-9AA9-4E00-BBAE-86519CB49598}" srcOrd="0" destOrd="0" presId="urn:microsoft.com/office/officeart/2018/2/layout/IconVerticalSolidList"/>
    <dgm:cxn modelId="{B818BD64-422F-4A8E-BF9C-0497D735C850}" srcId="{C78CF682-E37B-463A-9A37-32EC7915E5A4}" destId="{4C420118-ACB8-4F1D-B993-8A97A19F71D4}" srcOrd="1" destOrd="0" parTransId="{8707356D-6011-48C2-955C-3FADEBE180C9}" sibTransId="{A5A28553-CC8E-4F32-A2BA-A5D212894851}"/>
    <dgm:cxn modelId="{6665B2AD-8BB1-4094-8657-4FFA89AD0513}" srcId="{C78CF682-E37B-463A-9A37-32EC7915E5A4}" destId="{ADD542FF-5833-4493-805E-433C695F47EF}" srcOrd="0" destOrd="0" parTransId="{2D6268F9-B64B-4038-8B0B-37B200BC82E5}" sibTransId="{F311AD1D-FD4F-4893-B67D-72E36BA630B7}"/>
    <dgm:cxn modelId="{1BBC42B9-AA77-4817-A285-22BB9155F286}" type="presOf" srcId="{4C420118-ACB8-4F1D-B993-8A97A19F71D4}" destId="{160036B6-8C46-4B1E-88C8-DC6713BC2D33}" srcOrd="0" destOrd="0" presId="urn:microsoft.com/office/officeart/2018/2/layout/IconVerticalSolidList"/>
    <dgm:cxn modelId="{F972D75D-F698-4E95-837F-EE1DCEA9BEA3}" type="presParOf" srcId="{080342A6-E6A0-4051-89A1-B125A2E88760}" destId="{FB410916-9A22-4E1D-83BC-A8CB8EF580C7}" srcOrd="0" destOrd="0" presId="urn:microsoft.com/office/officeart/2018/2/layout/IconVerticalSolidList"/>
    <dgm:cxn modelId="{45540312-293C-4482-A524-18DD996E0FEC}" type="presParOf" srcId="{FB410916-9A22-4E1D-83BC-A8CB8EF580C7}" destId="{713D7447-B40B-4CCF-A621-7921B07144D7}" srcOrd="0" destOrd="0" presId="urn:microsoft.com/office/officeart/2018/2/layout/IconVerticalSolidList"/>
    <dgm:cxn modelId="{04B5DC0B-6DAE-4C00-9393-B5D87F8BA6A8}" type="presParOf" srcId="{FB410916-9A22-4E1D-83BC-A8CB8EF580C7}" destId="{A8220E3F-87FC-4CDC-BABE-A8A4F5B58230}" srcOrd="1" destOrd="0" presId="urn:microsoft.com/office/officeart/2018/2/layout/IconVerticalSolidList"/>
    <dgm:cxn modelId="{767CFE62-A151-4FBA-9293-2E51A8792262}" type="presParOf" srcId="{FB410916-9A22-4E1D-83BC-A8CB8EF580C7}" destId="{6DFEDE54-8F72-427E-950B-8EC5589D55D5}" srcOrd="2" destOrd="0" presId="urn:microsoft.com/office/officeart/2018/2/layout/IconVerticalSolidList"/>
    <dgm:cxn modelId="{7E90A6FC-237F-46F7-AFEA-862591094EB8}" type="presParOf" srcId="{FB410916-9A22-4E1D-83BC-A8CB8EF580C7}" destId="{82A4FE90-9AA9-4E00-BBAE-86519CB49598}" srcOrd="3" destOrd="0" presId="urn:microsoft.com/office/officeart/2018/2/layout/IconVerticalSolidList"/>
    <dgm:cxn modelId="{12C1B1D2-D374-4819-905E-ADA3375C0EDC}" type="presParOf" srcId="{080342A6-E6A0-4051-89A1-B125A2E88760}" destId="{DE5CADC7-BA54-4E8F-82A8-2E432F19E990}" srcOrd="1" destOrd="0" presId="urn:microsoft.com/office/officeart/2018/2/layout/IconVerticalSolidList"/>
    <dgm:cxn modelId="{8DEEC9D5-9DAD-445D-A55F-55A713F8BD33}" type="presParOf" srcId="{080342A6-E6A0-4051-89A1-B125A2E88760}" destId="{3D6CA849-DD07-4F76-90C3-477C6D92D40E}" srcOrd="2" destOrd="0" presId="urn:microsoft.com/office/officeart/2018/2/layout/IconVerticalSolidList"/>
    <dgm:cxn modelId="{B51BC49B-31A1-4C94-B577-5A0AD90BDD0C}" type="presParOf" srcId="{3D6CA849-DD07-4F76-90C3-477C6D92D40E}" destId="{619C6C9D-735A-4F6B-BBF9-3B13BF351EAB}" srcOrd="0" destOrd="0" presId="urn:microsoft.com/office/officeart/2018/2/layout/IconVerticalSolidList"/>
    <dgm:cxn modelId="{A3B416B3-2080-417C-BD7D-23E8B7E70973}" type="presParOf" srcId="{3D6CA849-DD07-4F76-90C3-477C6D92D40E}" destId="{DF337CE7-B5BD-4F78-986B-16E6D82622FF}" srcOrd="1" destOrd="0" presId="urn:microsoft.com/office/officeart/2018/2/layout/IconVerticalSolidList"/>
    <dgm:cxn modelId="{214B0B09-3AF1-4292-800C-C396E9802D75}" type="presParOf" srcId="{3D6CA849-DD07-4F76-90C3-477C6D92D40E}" destId="{60C27E49-5DBB-442F-95A6-54F269E1F183}" srcOrd="2" destOrd="0" presId="urn:microsoft.com/office/officeart/2018/2/layout/IconVerticalSolidList"/>
    <dgm:cxn modelId="{1565B4D2-F99A-42DA-B1CF-7D39F6A9E2B1}" type="presParOf" srcId="{3D6CA849-DD07-4F76-90C3-477C6D92D40E}" destId="{160036B6-8C46-4B1E-88C8-DC6713BC2D3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3D7447-B40B-4CCF-A621-7921B07144D7}">
      <dsp:nvSpPr>
        <dsp:cNvPr id="0" name=""/>
        <dsp:cNvSpPr/>
      </dsp:nvSpPr>
      <dsp:spPr>
        <a:xfrm>
          <a:off x="0" y="951130"/>
          <a:ext cx="8372491" cy="175593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220E3F-87FC-4CDC-BABE-A8A4F5B58230}">
      <dsp:nvSpPr>
        <dsp:cNvPr id="0" name=""/>
        <dsp:cNvSpPr/>
      </dsp:nvSpPr>
      <dsp:spPr>
        <a:xfrm>
          <a:off x="252354" y="1024756"/>
          <a:ext cx="1523395" cy="160868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A4FE90-9AA9-4E00-BBAE-86519CB49598}">
      <dsp:nvSpPr>
        <dsp:cNvPr id="0" name=""/>
        <dsp:cNvSpPr/>
      </dsp:nvSpPr>
      <dsp:spPr>
        <a:xfrm>
          <a:off x="2028103" y="951130"/>
          <a:ext cx="6344387" cy="17559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5836" tIns="185836" rIns="185836" bIns="185836" numCol="1" spcCol="1270" anchor="ctr" anchorCtr="0">
          <a:noAutofit/>
        </a:bodyPr>
        <a:lstStyle/>
        <a:p>
          <a:pPr marL="0" lvl="0" indent="0" algn="l" defTabSz="1955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4400" b="1" kern="1200" dirty="0"/>
            <a:t>LEILÃO Nº 000005 – 25 LL</a:t>
          </a:r>
          <a:endParaRPr lang="en-US" sz="4400" b="1" kern="1200" dirty="0"/>
        </a:p>
      </dsp:txBody>
      <dsp:txXfrm>
        <a:off x="2028103" y="951130"/>
        <a:ext cx="6344387" cy="1755933"/>
      </dsp:txXfrm>
    </dsp:sp>
    <dsp:sp modelId="{619C6C9D-735A-4F6B-BBF9-3B13BF351EAB}">
      <dsp:nvSpPr>
        <dsp:cNvPr id="0" name=""/>
        <dsp:cNvSpPr/>
      </dsp:nvSpPr>
      <dsp:spPr>
        <a:xfrm>
          <a:off x="0" y="3640229"/>
          <a:ext cx="8372491" cy="126832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337CE7-B5BD-4F78-986B-16E6D82622FF}">
      <dsp:nvSpPr>
        <dsp:cNvPr id="0" name=""/>
        <dsp:cNvSpPr/>
      </dsp:nvSpPr>
      <dsp:spPr>
        <a:xfrm>
          <a:off x="487623" y="3835044"/>
          <a:ext cx="965763" cy="96576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0036B6-8C46-4B1E-88C8-DC6713BC2D33}">
      <dsp:nvSpPr>
        <dsp:cNvPr id="0" name=""/>
        <dsp:cNvSpPr/>
      </dsp:nvSpPr>
      <dsp:spPr>
        <a:xfrm>
          <a:off x="2028103" y="3483503"/>
          <a:ext cx="6344387" cy="17559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5836" tIns="185836" rIns="185836" bIns="185836" numCol="1" spcCol="1270" anchor="ctr" anchorCtr="0">
          <a:noAutofit/>
        </a:bodyPr>
        <a:lstStyle/>
        <a:p>
          <a:pPr marL="0" lvl="0" indent="0" algn="ctr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500" kern="1200" dirty="0"/>
            <a:t>ANEXO II DO EDITAL </a:t>
          </a:r>
        </a:p>
        <a:p>
          <a:pPr marL="0" lvl="0" indent="0" algn="ctr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2500" kern="1200" dirty="0"/>
            <a:t>DESCRITIVO DOS ITENS E FOTOS ILUSTRATIVAS</a:t>
          </a:r>
          <a:endParaRPr lang="en-US" sz="2500" kern="1200" dirty="0"/>
        </a:p>
      </dsp:txBody>
      <dsp:txXfrm>
        <a:off x="2028103" y="3483503"/>
        <a:ext cx="6344387" cy="17559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065DD7-86AB-4131-B396-484358FEA04D}" type="datetimeFigureOut">
              <a:rPr lang="pt-BR" smtClean="0"/>
              <a:t>18/11/2025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6DFB0-A506-4FD6-9017-D7B22E8494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730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53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Marcador de Posição de Conteúdo 2">
            <a:extLst>
              <a:ext uri="{FF2B5EF4-FFF2-40B4-BE49-F238E27FC236}">
                <a16:creationId xmlns:a16="http://schemas.microsoft.com/office/drawing/2014/main" id="{DA8791EE-F07C-8564-32C8-1A3ACCAE63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9045919"/>
              </p:ext>
            </p:extLst>
          </p:nvPr>
        </p:nvGraphicFramePr>
        <p:xfrm>
          <a:off x="314309" y="273050"/>
          <a:ext cx="8372491" cy="5853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m 3">
            <a:extLst>
              <a:ext uri="{FF2B5EF4-FFF2-40B4-BE49-F238E27FC236}">
                <a16:creationId xmlns:a16="http://schemas.microsoft.com/office/drawing/2014/main" id="{55D006BE-8A5D-7864-FE3A-2CAC397757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3029" y="141514"/>
            <a:ext cx="1240971" cy="98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265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10 - BICICLETA HORIZONTAL E-540 MOVEMENT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Espaço Reservado para Texto 4">
            <a:extLst>
              <a:ext uri="{FF2B5EF4-FFF2-40B4-BE49-F238E27FC236}">
                <a16:creationId xmlns:a16="http://schemas.microsoft.com/office/drawing/2014/main" id="{7E287CBC-6FE5-8490-EFA4-F380634485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do bem : 8494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2011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R$ 700,00	</a:t>
            </a: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093F912-6391-5F50-5AAE-9D8A41385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391" y="1078992"/>
            <a:ext cx="4309423" cy="366300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11 - BICICLETA HORIZONTAL E-540 MOVEMENT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9486" y="3355848"/>
            <a:ext cx="4701577" cy="2825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9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9345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R$ 980,00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90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76F2F89-5DD7-2DE0-3AAF-2DAE51436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543" y="976231"/>
            <a:ext cx="4543271" cy="371412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12 - BICICLETA HORIZONTAL E-540 MOVEMENT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9486" y="3355848"/>
            <a:ext cx="4701577" cy="28254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9346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R$ 980,00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reparo, fiação solta.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1400"/>
            </a:pPr>
            <a:endParaRPr lang="en-US" sz="190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1ACACDD-630F-B927-DB95-2825B304F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0577" y="1197429"/>
            <a:ext cx="4438237" cy="341744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13 - BICICLETA VERTICAL E-520 MOVEMENT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4DB38BA-51B6-BD71-ECAA-377DA9953F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8497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R$ 871,50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reparo. Painel não esta funcionando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8737977A-66AA-93AE-B0FD-6883F564E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3209" y="601133"/>
            <a:ext cx="2552945" cy="558021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18 - BICICLETA VERTICAL E-520 MOVEMENT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7DD55B6-38B0-A473-3FF6-F62B1EB097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9340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R$ 871,50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reparo. Manutenção nas correias, falta engrenagem e botões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9575457-97C5-C2C7-3C3C-9ED5CF676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2035" y="601133"/>
            <a:ext cx="2455292" cy="558021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19 - BICICLETA VERTICAL E-520 MOVEMENT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18C091C-DABE-5B16-44DB-8445FD17F3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8495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2011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R$ 871,50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E0BCADB-5A94-D4A4-C4D0-766CD0DE5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0862" y="601133"/>
            <a:ext cx="2357639" cy="558021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21 - BICICLETA VERTICAL E-520 MOVEMENT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A3336D5-D023-926A-AA03-DADA83D65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9339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R$ 871,50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90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13984F0-1D33-2BEC-85B3-7445F2F77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2961" y="601133"/>
            <a:ext cx="2413441" cy="558021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22 - BICICLETA VERTICAL E-520 MOVEMENT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4CB94BB-1CF0-85C7-C63F-4EA63DEBC8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9343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R$ 871,50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90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8EDA07F-2CE9-E27D-E048-F6797519C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8763" y="601133"/>
            <a:ext cx="2301836" cy="558021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0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23 - BICICLETA VERTICAL E-520 MOVEMENT </a:t>
            </a:r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635AC56-AD91-5C5B-838A-7183A73288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9344</a:t>
            </a:r>
          </a:p>
          <a:p>
            <a:pPr marL="285750"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R$ 871,50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marL="285750"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90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3317AFB4-59B1-8012-C2B6-E32FAD443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2283" y="601133"/>
            <a:ext cx="2594797" cy="558021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64BCF-ADF4-30F8-9FEC-E43ADC11D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ACC2F1-329A-79CF-DA82-3FC971D6C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25 - CADEIRA ADUTORA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Espaço Reservado para Texto 4">
            <a:extLst>
              <a:ext uri="{FF2B5EF4-FFF2-40B4-BE49-F238E27FC236}">
                <a16:creationId xmlns:a16="http://schemas.microsoft.com/office/drawing/2014/main" id="{8904D603-DB42-566F-6D44-00216BC445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 dirty="0"/>
              <a:t>Nº Bem: 8533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 dirty="0" err="1"/>
              <a:t>Aquisição</a:t>
            </a:r>
            <a:r>
              <a:rPr lang="en-US" sz="1900" dirty="0"/>
              <a:t>: 2011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 dirty="0"/>
              <a:t>Lance </a:t>
            </a:r>
            <a:r>
              <a:rPr lang="en-US" sz="1900" dirty="0" err="1"/>
              <a:t>inicial</a:t>
            </a:r>
            <a:r>
              <a:rPr lang="en-US" sz="1900" dirty="0"/>
              <a:t>: </a:t>
            </a:r>
            <a:r>
              <a:rPr lang="en-US" sz="1900" b="1" dirty="0"/>
              <a:t>R$ 1.165,50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 dirty="0" err="1"/>
              <a:t>Situação</a:t>
            </a:r>
            <a:r>
              <a:rPr lang="en-US" sz="1900" dirty="0"/>
              <a:t>: </a:t>
            </a:r>
            <a:r>
              <a:rPr lang="en-US" sz="1900" dirty="0" err="1"/>
              <a:t>Precisa</a:t>
            </a:r>
            <a:r>
              <a:rPr lang="en-US" sz="1900" dirty="0"/>
              <a:t> de </a:t>
            </a:r>
            <a:r>
              <a:rPr lang="en-US" sz="1900" dirty="0" err="1"/>
              <a:t>reparo</a:t>
            </a:r>
            <a:r>
              <a:rPr lang="en-US" sz="1900" dirty="0"/>
              <a:t> </a:t>
            </a:r>
            <a:r>
              <a:rPr lang="en-US" sz="1900" dirty="0" err="1"/>
              <a:t>nos</a:t>
            </a:r>
            <a:r>
              <a:rPr lang="en-US" sz="1900" dirty="0"/>
              <a:t> </a:t>
            </a:r>
            <a:r>
              <a:rPr lang="en-US" sz="1900" dirty="0" err="1"/>
              <a:t>cabo</a:t>
            </a:r>
            <a:r>
              <a:rPr lang="en-US" sz="1900" dirty="0"/>
              <a:t> e </a:t>
            </a:r>
            <a:r>
              <a:rPr lang="en-US" sz="1900" dirty="0" err="1"/>
              <a:t>falta</a:t>
            </a:r>
            <a:r>
              <a:rPr lang="en-US" sz="1900" dirty="0"/>
              <a:t> </a:t>
            </a:r>
            <a:r>
              <a:rPr lang="en-US" sz="1900" dirty="0" err="1"/>
              <a:t>carenagem</a:t>
            </a:r>
            <a:r>
              <a:rPr lang="en-US" sz="1900" dirty="0"/>
              <a:t> </a:t>
            </a:r>
          </a:p>
        </p:txBody>
      </p:sp>
      <p:pic>
        <p:nvPicPr>
          <p:cNvPr id="7" name="Imagem 6" descr="Uma imagem com Equipamento de exercício, Ginásio, desporto, interior&#10;&#10;Os conteúdos gerados por IA poderão estar incorretos.">
            <a:extLst>
              <a:ext uri="{FF2B5EF4-FFF2-40B4-BE49-F238E27FC236}">
                <a16:creationId xmlns:a16="http://schemas.microsoft.com/office/drawing/2014/main" id="{91D700BF-E04B-8AA6-14ED-8A1FD7651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6246" y="747437"/>
            <a:ext cx="3842568" cy="332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358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26 - CADEIRA FLEXORA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943F5EE-0C11-AF6A-A81E-261F35BEB0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7569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2009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R$ 875,00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reparo. Precisa de capa para o estofado e cabo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691CEA3-4AC7-6626-8A5E-EDAFEEA378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0549" y="878776"/>
            <a:ext cx="3178265" cy="50249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3C51E6-3643-C306-AC00-6557E94D8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56680D-2557-12B0-20FA-55F2EAAF8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29 - ELIPTICO E-610 MOVEMENT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54A47B3-0B69-973A-7D30-6E302C1175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8489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2011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R$ 991,67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5785694-41C6-4C78-9C8C-40E2C0E55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244" y="601133"/>
            <a:ext cx="2008875" cy="55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76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83DB27-C7D5-D855-8796-B03B78031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16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0B690A-F794-8D6E-7910-22551199E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30 - ELIPTICO E-610 MOVEMENT</a:t>
            </a:r>
          </a:p>
        </p:txBody>
      </p:sp>
      <p:sp>
        <p:nvSpPr>
          <p:cNvPr id="24" name="Rectangle 18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0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5A3664F-8870-06D0-1E10-D1095498D8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8490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2011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R$ 991,67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A65E56F-F7DA-8793-18C2-E1793DF09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9442" y="601133"/>
            <a:ext cx="2120479" cy="55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869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1B2432-49D2-288A-2489-99036768B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4B55D8-59D2-CF4E-C2F7-546073ECD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31 - ELIPTICO E-610 MOVEMENT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97D68DC2-E03F-B3AB-7615-E4ADAA12F5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9349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R$ 991,67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reparo. Falta o botão do sensor de batimentos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31D568B-3E9F-61E3-0B4A-DF2B0CEE8F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3392" y="601133"/>
            <a:ext cx="2092578" cy="55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501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0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32 - ELIPTICO E-610 MOVEMENT</a:t>
            </a:r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A9A62A9-A580-2DD7-8009-CC4E0BDE64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9352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R$ 991,67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 b="1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marL="285750"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carregar a bateria 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900"/>
          </a:p>
        </p:txBody>
      </p:sp>
      <p:pic>
        <p:nvPicPr>
          <p:cNvPr id="6" name="Espaço Reservado para Conteúdo 5">
            <a:extLst>
              <a:ext uri="{FF2B5EF4-FFF2-40B4-BE49-F238E27FC236}">
                <a16:creationId xmlns:a16="http://schemas.microsoft.com/office/drawing/2014/main" id="{827A1E96-B396-ED46-D22E-719A6BABC9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70367" y="601133"/>
            <a:ext cx="2078628" cy="558021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33 - ELIPTICO E -610 MOVEMENT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5961EB5D-6CC4-853D-8E7F-629BF381F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9353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R$ 991,67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 b="1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0B4268B3-72DC-20F2-E2F5-8B9723B4EC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286" r="1" b="1"/>
          <a:stretch>
            <a:fillRect/>
          </a:stretch>
        </p:blipFill>
        <p:spPr>
          <a:xfrm>
            <a:off x="5834158" y="601133"/>
            <a:ext cx="2751046" cy="558021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9E8C0B-58A6-7CAD-3F9A-23A22C4BA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16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719EA0-C0F9-167C-1507-B24E8E27E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34 - ELIPTICO E-610 MOVEMENT</a:t>
            </a:r>
          </a:p>
        </p:txBody>
      </p:sp>
      <p:sp>
        <p:nvSpPr>
          <p:cNvPr id="24" name="Rectangle 18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0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9ADED9CE-9769-4B4C-D22C-F90566D62C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9355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R$ 991,67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40A71CE-3E56-E1D7-EB35-1D53DA94B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0367" y="601133"/>
            <a:ext cx="2078628" cy="55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2200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06CB4A-33C9-306D-ABFF-228640723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13656-E75A-37C0-1D05-E4992A1F6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364" y="688259"/>
            <a:ext cx="4622404" cy="922084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44 - ESTEIRA ELETRICA E-740 MOVEMENT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1A98E37-97AF-2CEC-AD7F-6C2784ABCF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9364" y="1992702"/>
            <a:ext cx="3914480" cy="35374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700" dirty="0"/>
              <a:t>Nº Bem: 9335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700" dirty="0" err="1"/>
              <a:t>Aquisição</a:t>
            </a:r>
            <a:r>
              <a:rPr lang="en-US" sz="1700" dirty="0"/>
              <a:t>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700" dirty="0"/>
              <a:t>Lance </a:t>
            </a:r>
            <a:r>
              <a:rPr lang="en-US" sz="1700" dirty="0" err="1"/>
              <a:t>inicial</a:t>
            </a:r>
            <a:r>
              <a:rPr lang="en-US" sz="1700" dirty="0"/>
              <a:t>: </a:t>
            </a:r>
            <a:r>
              <a:rPr lang="en-US" sz="1700" b="1" dirty="0"/>
              <a:t>R$ 1.748,84</a:t>
            </a:r>
            <a:endParaRPr lang="en-US" sz="1700" b="1" dirty="0">
              <a:ea typeface="Calibri"/>
              <a:cs typeface="Calibri"/>
            </a:endParaRP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7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700" dirty="0" err="1"/>
              <a:t>Situação</a:t>
            </a:r>
            <a:r>
              <a:rPr lang="en-US" sz="1700" dirty="0"/>
              <a:t>: </a:t>
            </a:r>
            <a:r>
              <a:rPr lang="en-US" sz="1700" dirty="0" err="1"/>
              <a:t>Precisa</a:t>
            </a:r>
            <a:r>
              <a:rPr lang="en-US" sz="1700" dirty="0"/>
              <a:t> de </a:t>
            </a:r>
            <a:r>
              <a:rPr lang="en-US" sz="1700" dirty="0" err="1"/>
              <a:t>reparo</a:t>
            </a:r>
            <a:r>
              <a:rPr lang="en-US" sz="1700" dirty="0"/>
              <a:t>. </a:t>
            </a:r>
            <a:r>
              <a:rPr lang="en-US" sz="1700" dirty="0" err="1"/>
              <a:t>Botões</a:t>
            </a:r>
            <a:r>
              <a:rPr lang="en-US" sz="1700" dirty="0"/>
              <a:t> do </a:t>
            </a:r>
            <a:r>
              <a:rPr lang="en-US" sz="1700" dirty="0" err="1"/>
              <a:t>painel</a:t>
            </a:r>
            <a:r>
              <a:rPr lang="en-US" sz="1700" dirty="0"/>
              <a:t>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34A224C-FAA4-C96C-A5EB-7E0B5013D2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9292" y="787114"/>
            <a:ext cx="2998540" cy="5283772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54A2A4D-19EF-3552-F383-6AD9587C8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9051478" y="0"/>
            <a:ext cx="92522" cy="6858000"/>
            <a:chOff x="12068638" y="0"/>
            <a:chExt cx="123362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9208F0F-2734-3945-8FD0-EEB19CF41A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2CFF5D9-43B9-9D58-6F3F-25041716D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6673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35952B-ECA9-8C4F-6813-21E2850B5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5568D-03D4-8DB4-8B9C-88063095A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123" y="530942"/>
            <a:ext cx="4386429" cy="1040071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45 - ESTEIRA ELETRICA E-740 MOVEMENT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00E7A63-1577-EA62-8BCE-2A7BE45A4B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7519" y="1884547"/>
            <a:ext cx="3914480" cy="35374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700" dirty="0"/>
              <a:t>Nº Bem: 9326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700" dirty="0" err="1"/>
              <a:t>Aquisição</a:t>
            </a:r>
            <a:r>
              <a:rPr lang="en-US" sz="1700" dirty="0"/>
              <a:t>: 2014</a:t>
            </a:r>
          </a:p>
          <a:p>
            <a:pPr marL="57150" indent="-28575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700" dirty="0"/>
              <a:t>Lance </a:t>
            </a:r>
            <a:r>
              <a:rPr lang="en-US" sz="1700" err="1"/>
              <a:t>inicia</a:t>
            </a:r>
            <a:r>
              <a:rPr lang="en-US" sz="1700" b="1" err="1"/>
              <a:t>l</a:t>
            </a:r>
            <a:r>
              <a:rPr lang="en-US" sz="1700" b="1" dirty="0"/>
              <a:t>: R$ 1.748,84</a:t>
            </a:r>
            <a:endParaRPr lang="en-US" sz="17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700" dirty="0">
              <a:ea typeface="Calibri"/>
              <a:cs typeface="Calibri"/>
            </a:endParaRP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7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7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700" dirty="0" err="1"/>
              <a:t>Situação</a:t>
            </a:r>
            <a:r>
              <a:rPr lang="en-US" sz="1700" dirty="0"/>
              <a:t>: </a:t>
            </a:r>
            <a:r>
              <a:rPr lang="en-US" sz="1700" dirty="0" err="1"/>
              <a:t>Precisa</a:t>
            </a:r>
            <a:r>
              <a:rPr lang="en-US" sz="1700" dirty="0"/>
              <a:t> de </a:t>
            </a:r>
            <a:r>
              <a:rPr lang="en-US" sz="1700" dirty="0" err="1"/>
              <a:t>reparo</a:t>
            </a:r>
            <a:r>
              <a:rPr lang="en-US" sz="1700" dirty="0"/>
              <a:t>. </a:t>
            </a:r>
            <a:r>
              <a:rPr lang="en-US" sz="1700" dirty="0" err="1"/>
              <a:t>Botões</a:t>
            </a:r>
            <a:r>
              <a:rPr lang="en-US" sz="1700" dirty="0"/>
              <a:t> do </a:t>
            </a:r>
            <a:r>
              <a:rPr lang="en-US" sz="1700" dirty="0" err="1"/>
              <a:t>painel</a:t>
            </a:r>
            <a:r>
              <a:rPr lang="en-US" sz="1700" dirty="0"/>
              <a:t>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028F21D-8FA4-9958-D192-FE590AB2F6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9106" y="787114"/>
            <a:ext cx="2958912" cy="5283772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54A2A4D-19EF-3552-F383-6AD9587C8A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9051478" y="0"/>
            <a:ext cx="92522" cy="6858000"/>
            <a:chOff x="12068638" y="0"/>
            <a:chExt cx="123362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9208F0F-2734-3945-8FD0-EEB19CF41A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2CFF5D9-43B9-9D58-6F3F-25041716D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517043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E8969E-4D2D-4166-B08A-6B65511B8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CA602A-617B-65DA-4BCF-CEB6F8A39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46 - ESTEIRA ELETRICA E-740 MOVEMENT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0C5DC62-CA1D-E289-B628-E6BF8AE931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9322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marL="57150"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 R$ 1.748,84</a:t>
            </a: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reparo. Botões do painel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071EC16-3C94-B789-3D62-AF3C46C20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4198" y="601133"/>
            <a:ext cx="3110966" cy="55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75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EC932B-4A6A-DF5F-3DFA-5DAC2210D3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2854001-B4AF-4E18-9D2E-33E37F97A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22D55D-CBC5-F079-7848-7FDDABEFB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/>
              <a:t>Item 47 - GRAVITON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AEA628B-C8FF-4D0B-B111-F101F580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2663BD0-064C-40FC-A331-F49FCA953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552C52C-8D17-0FBC-1207-407A95BCAA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9452" y="3355848"/>
            <a:ext cx="4683718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8517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2011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R$ 1.575,00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 nos cabos.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BF825BA-9078-2CA6-A53D-78BD796AF7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974" b="3"/>
          <a:stretch>
            <a:fillRect/>
          </a:stretch>
        </p:blipFill>
        <p:spPr>
          <a:xfrm>
            <a:off x="5763005" y="603504"/>
            <a:ext cx="3038094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084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4B55A7-8B4D-2499-8E16-D0859AF42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929A91-7F02-DA59-E48B-5326CF5FE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49 - LEG PRESS HORIZONTAL SENTADO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Espaço Reservado para Texto 4">
            <a:extLst>
              <a:ext uri="{FF2B5EF4-FFF2-40B4-BE49-F238E27FC236}">
                <a16:creationId xmlns:a16="http://schemas.microsoft.com/office/drawing/2014/main" id="{2A4BEFB7-0AF2-BA95-AC0E-D474325D3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 dirty="0"/>
              <a:t>Nº Bem: 8531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 dirty="0" err="1"/>
              <a:t>Aquisição</a:t>
            </a:r>
            <a:r>
              <a:rPr lang="en-US" sz="1900" dirty="0"/>
              <a:t>: 2011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 dirty="0"/>
              <a:t>Lance </a:t>
            </a:r>
            <a:r>
              <a:rPr lang="en-US" sz="1900" dirty="0" err="1"/>
              <a:t>inicial</a:t>
            </a:r>
            <a:r>
              <a:rPr lang="en-US" sz="1900" dirty="0"/>
              <a:t>: </a:t>
            </a:r>
            <a:r>
              <a:rPr lang="en-US" sz="1900" b="1" dirty="0"/>
              <a:t>R$ 1.575,00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 dirty="0" err="1"/>
              <a:t>Situação</a:t>
            </a:r>
            <a:r>
              <a:rPr lang="en-US" sz="1900" dirty="0"/>
              <a:t>: </a:t>
            </a:r>
            <a:r>
              <a:rPr lang="en-US" sz="1900" dirty="0" err="1"/>
              <a:t>Precisa</a:t>
            </a:r>
            <a:r>
              <a:rPr lang="en-US" sz="1900" dirty="0"/>
              <a:t> de </a:t>
            </a:r>
          </a:p>
          <a:p>
            <a:pPr defTabSz="914400">
              <a:lnSpc>
                <a:spcPct val="90000"/>
              </a:lnSpc>
              <a:defRPr sz="1400"/>
            </a:pPr>
            <a:r>
              <a:rPr lang="en-US" sz="1900" dirty="0" err="1"/>
              <a:t>reparo</a:t>
            </a:r>
            <a:r>
              <a:rPr lang="en-US" sz="1900" dirty="0"/>
              <a:t> </a:t>
            </a:r>
            <a:r>
              <a:rPr lang="en-US" sz="1900" dirty="0" err="1"/>
              <a:t>nos</a:t>
            </a:r>
            <a:r>
              <a:rPr lang="en-US" sz="1900" dirty="0"/>
              <a:t> </a:t>
            </a:r>
            <a:r>
              <a:rPr lang="en-US" sz="1900" dirty="0" err="1"/>
              <a:t>cabos</a:t>
            </a:r>
            <a:endParaRPr lang="en-US" sz="1900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6F2798C-EC16-0F04-98D7-7C3C16D516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3296" y="2639431"/>
            <a:ext cx="5227917" cy="354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389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1189F3-90BE-C185-99F6-718D57080B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FB66B3-94A1-B9C3-1567-F7EAE9CDC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50 - MAQUINA DE BICEPS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Espaço Reservado para Texto 4">
            <a:extLst>
              <a:ext uri="{FF2B5EF4-FFF2-40B4-BE49-F238E27FC236}">
                <a16:creationId xmlns:a16="http://schemas.microsoft.com/office/drawing/2014/main" id="{5141EF48-9D0D-8C5C-4FBB-23EE134A69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9403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R$ 542,50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 nos cabos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58561E2-F957-AF32-D57D-D5F17CE92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0185" y="1600666"/>
            <a:ext cx="3538629" cy="3987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2337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3FB888-F014-D95D-6CAD-B6B321CA8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9711DD-4676-3650-E150-8464DF79B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51 - MAQUINA DE PANTURRILHA</a:t>
            </a:r>
          </a:p>
        </p:txBody>
      </p:sp>
      <p:sp>
        <p:nvSpPr>
          <p:cNvPr id="25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Espaço Reservado para Texto 4">
            <a:extLst>
              <a:ext uri="{FF2B5EF4-FFF2-40B4-BE49-F238E27FC236}">
                <a16:creationId xmlns:a16="http://schemas.microsoft.com/office/drawing/2014/main" id="{FD1CE417-9D14-E0FB-F55F-89A3D0E809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10736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R$ 1.015,00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59009E3-257E-BA57-41FB-92C392D7A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0549" y="1184110"/>
            <a:ext cx="3178265" cy="441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0448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540448-1F71-6F55-BE0B-EB9A44E86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A1CB2C-B0F4-4D62-6911-93DF83B8C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52 - MAQUINA DE TRICEPS</a:t>
            </a:r>
          </a:p>
        </p:txBody>
      </p:sp>
      <p:sp>
        <p:nvSpPr>
          <p:cNvPr id="16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Espaço Reservado para Texto 4">
            <a:extLst>
              <a:ext uri="{FF2B5EF4-FFF2-40B4-BE49-F238E27FC236}">
                <a16:creationId xmlns:a16="http://schemas.microsoft.com/office/drawing/2014/main" id="{CB6D3DFD-4F2B-D962-C512-01164D3414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9402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2014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R$ 1.137,50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 nos cabos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</p:txBody>
      </p:sp>
      <p:pic>
        <p:nvPicPr>
          <p:cNvPr id="3" name="Imagem 2" descr="Uma imagem com Equipamento de exercício, Ginásio, desporto, Máquina de exercício&#10;&#10;Os conteúdos gerados por IA poderão estar incorretos.">
            <a:extLst>
              <a:ext uri="{FF2B5EF4-FFF2-40B4-BE49-F238E27FC236}">
                <a16:creationId xmlns:a16="http://schemas.microsoft.com/office/drawing/2014/main" id="{65765732-1BCA-C8BA-697C-AC8929D57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20549" y="1635291"/>
            <a:ext cx="3178265" cy="351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881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59 - REMO INDOOR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EB44838-C00D-D235-EED5-2261ECF6B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5750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2006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R$ 822,50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Precisa de reparo nos cabos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88E0B4F-2E2F-C8B4-71E8-B0622CB1B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0549" y="1028217"/>
            <a:ext cx="3178265" cy="472604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1A1FE-F280-7DA2-C6A0-C4CD54E16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0D01200-0224-43C5-AB38-FB4D16B73F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A3BB45-CBCB-5EE6-7743-777DDDBC4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Item 63 - REMO INDOOR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28A44A4-A002-4A88-9FC9-1D0566C97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E7D5C7B-DD16-401B-85CE-4AAA2A4F5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9C266FE2-F6F1-6C37-6497-0D5E2858EA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9486" y="3355848"/>
            <a:ext cx="4701577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10719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2017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R$ 431,67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EBDB872-2B2F-4FEB-E36F-C13896AC15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7901" y="601133"/>
            <a:ext cx="2943560" cy="558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3087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08866D-FFA2-EC05-77D9-176BA4889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D2854001-B4AF-4E18-9D2E-33E37F97A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4195DC-6B76-E657-49E0-F61C0A7E4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86" y="1078992"/>
            <a:ext cx="4701577" cy="15361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4500"/>
              <a:t>Item 64 - SUPINO VERTICAL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AEA628B-C8FF-4D0B-B111-F101F580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30758" y="43196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2663BD0-064C-40FC-A331-F49FCA9536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879" y="2935541"/>
            <a:ext cx="46634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F2A8D48-43B2-B435-DA37-0955630B6A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9452" y="3355848"/>
            <a:ext cx="4683718" cy="2825496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Nº Bem: 7709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Aquisição: 2009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Lance inicial: </a:t>
            </a:r>
            <a:r>
              <a:rPr lang="en-US" sz="1900" b="1"/>
              <a:t>R$ 1.925,00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endParaRPr lang="en-US" sz="190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  <a:defRPr sz="1400"/>
            </a:pPr>
            <a:r>
              <a:rPr lang="en-US" sz="1900"/>
              <a:t>Situação: Em funcionamento</a:t>
            </a:r>
          </a:p>
        </p:txBody>
      </p:sp>
      <p:pic>
        <p:nvPicPr>
          <p:cNvPr id="3" name="Imagem 2" descr="Uma imagem com desporto, Equipamento de exercício, Ginásio, dispositivo de exercício&#10;&#10;Os conteúdos gerados por IA poderão estar incorretos.">
            <a:extLst>
              <a:ext uri="{FF2B5EF4-FFF2-40B4-BE49-F238E27FC236}">
                <a16:creationId xmlns:a16="http://schemas.microsoft.com/office/drawing/2014/main" id="{82EDD9D8-EB8B-4301-927D-F1B8DCAAC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0" r="2816" b="3"/>
          <a:stretch>
            <a:fillRect/>
          </a:stretch>
        </p:blipFill>
        <p:spPr bwMode="auto">
          <a:xfrm>
            <a:off x="5763005" y="603504"/>
            <a:ext cx="3038094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887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146E9B6CE21775459BDA8F2161411932" ma:contentTypeVersion="15" ma:contentTypeDescription="Crie um novo documento." ma:contentTypeScope="" ma:versionID="a8df6cd668da1d10b8ed4cb82e87add0">
  <xsd:schema xmlns:xsd="http://www.w3.org/2001/XMLSchema" xmlns:xs="http://www.w3.org/2001/XMLSchema" xmlns:p="http://schemas.microsoft.com/office/2006/metadata/properties" xmlns:ns2="312d50dd-9ade-45ca-bffa-ed33dafb4f5e" xmlns:ns3="9fb5a476-e7e6-483c-9ed8-20c9f3be5881" targetNamespace="http://schemas.microsoft.com/office/2006/metadata/properties" ma:root="true" ma:fieldsID="7662bb9b27f079f4c117275ed86ea07c" ns2:_="" ns3:_="">
    <xsd:import namespace="312d50dd-9ade-45ca-bffa-ed33dafb4f5e"/>
    <xsd:import namespace="9fb5a476-e7e6-483c-9ed8-20c9f3be58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2d50dd-9ade-45ca-bffa-ed33dafb4f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Marcações de imagem" ma:readOnly="false" ma:fieldId="{5cf76f15-5ced-4ddc-b409-7134ff3c332f}" ma:taxonomyMulti="true" ma:sspId="1bf5137a-f16b-4c6f-9f4b-22cd1f3ec5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b5a476-e7e6-483c-9ed8-20c9f3be5881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9b6bd789-e62d-49a6-ae3a-670ca7bd2281}" ma:internalName="TaxCatchAll" ma:showField="CatchAllData" ma:web="9fb5a476-e7e6-483c-9ed8-20c9f3be58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fb5a476-e7e6-483c-9ed8-20c9f3be5881" xsi:nil="true"/>
    <lcf76f155ced4ddcb4097134ff3c332f xmlns="312d50dd-9ade-45ca-bffa-ed33dafb4f5e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4FF5066-B07B-4127-8FDD-A16D271C8664}"/>
</file>

<file path=customXml/itemProps2.xml><?xml version="1.0" encoding="utf-8"?>
<ds:datastoreItem xmlns:ds="http://schemas.openxmlformats.org/officeDocument/2006/customXml" ds:itemID="{337B7F8D-83C6-4531-A247-3BFFE8696282}">
  <ds:schemaRefs>
    <ds:schemaRef ds:uri="http://schemas.microsoft.com/office/2006/metadata/properties"/>
    <ds:schemaRef ds:uri="http://schemas.microsoft.com/office/infopath/2007/PartnerControls"/>
    <ds:schemaRef ds:uri="9fb5a476-e7e6-483c-9ed8-20c9f3be5881"/>
    <ds:schemaRef ds:uri="312d50dd-9ade-45ca-bffa-ed33dafb4f5e"/>
  </ds:schemaRefs>
</ds:datastoreItem>
</file>

<file path=customXml/itemProps3.xml><?xml version="1.0" encoding="utf-8"?>
<ds:datastoreItem xmlns:ds="http://schemas.openxmlformats.org/officeDocument/2006/customXml" ds:itemID="{B6EB7093-0DB9-458F-9C70-DE8FA3A9E11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550</TotalTime>
  <Words>745</Words>
  <Application>Microsoft Office PowerPoint</Application>
  <PresentationFormat>Apresentação na tela (4:3)</PresentationFormat>
  <Paragraphs>197</Paragraphs>
  <Slides>29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3" baseType="lpstr">
      <vt:lpstr>Aptos</vt:lpstr>
      <vt:lpstr>Arial</vt:lpstr>
      <vt:lpstr>Calibri</vt:lpstr>
      <vt:lpstr>Office Theme</vt:lpstr>
      <vt:lpstr>Apresentação do PowerPoint</vt:lpstr>
      <vt:lpstr>Item 10 - BICICLETA HORIZONTAL E-540 MOVEMENT</vt:lpstr>
      <vt:lpstr>Item 11 - BICICLETA HORIZONTAL E-540 MOVEMENT</vt:lpstr>
      <vt:lpstr>Item 12 - BICICLETA HORIZONTAL E-540 MOVEMENT</vt:lpstr>
      <vt:lpstr>Item 13 - BICICLETA VERTICAL E-520 MOVEMENT</vt:lpstr>
      <vt:lpstr>Item 18 - BICICLETA VERTICAL E-520 MOVEMENT </vt:lpstr>
      <vt:lpstr>Item 19 - BICICLETA VERTICAL E-520 MOVEMENT </vt:lpstr>
      <vt:lpstr>Item 21 - BICICLETA VERTICAL E-520 MOVEMENT </vt:lpstr>
      <vt:lpstr>Item 22 - BICICLETA VERTICAL E-520 MOVEMENT </vt:lpstr>
      <vt:lpstr>Item 23 - BICICLETA VERTICAL E-520 MOVEMENT </vt:lpstr>
      <vt:lpstr>Item 25 - CADEIRA ADUTORA</vt:lpstr>
      <vt:lpstr>Item 26 - CADEIRA FLEXORA</vt:lpstr>
      <vt:lpstr>Item 29 - ELIPTICO E-610 MOVEMENT</vt:lpstr>
      <vt:lpstr>Item 30 - ELIPTICO E-610 MOVEMENT</vt:lpstr>
      <vt:lpstr>Item 31 - ELIPTICO E-610 MOVEMENT</vt:lpstr>
      <vt:lpstr>Item 32 - ELIPTICO E-610 MOVEMENT</vt:lpstr>
      <vt:lpstr>Item 33 - ELIPTICO E -610 MOVEMENT</vt:lpstr>
      <vt:lpstr>Item 34 - ELIPTICO E-610 MOVEMENT</vt:lpstr>
      <vt:lpstr>Item 44 - ESTEIRA ELETRICA E-740 MOVEMENT</vt:lpstr>
      <vt:lpstr>Item 45 - ESTEIRA ELETRICA E-740 MOVEMENT</vt:lpstr>
      <vt:lpstr>Item 46 - ESTEIRA ELETRICA E-740 MOVEMENT</vt:lpstr>
      <vt:lpstr>Item 47 - GRAVITON</vt:lpstr>
      <vt:lpstr>Item 49 - LEG PRESS HORIZONTAL SENTADO</vt:lpstr>
      <vt:lpstr>Item 50 - MAQUINA DE BICEPS</vt:lpstr>
      <vt:lpstr>Item 51 - MAQUINA DE PANTURRILHA</vt:lpstr>
      <vt:lpstr>Item 52 - MAQUINA DE TRICEPS</vt:lpstr>
      <vt:lpstr>Item 59 - REMO INDOOR</vt:lpstr>
      <vt:lpstr>Item 63 - REMO INDOOR</vt:lpstr>
      <vt:lpstr>Item 64 - SUPINO VERTICAL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Karla Francis Santana Fernandes Senhorini</dc:creator>
  <cp:keywords/>
  <dc:description>generated using python-pptx</dc:description>
  <cp:lastModifiedBy>Jeremias Rocha</cp:lastModifiedBy>
  <cp:revision>103</cp:revision>
  <dcterms:created xsi:type="dcterms:W3CDTF">2013-01-27T09:14:16Z</dcterms:created>
  <dcterms:modified xsi:type="dcterms:W3CDTF">2025-11-18T18:43:02Z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0x010100146E9B6CE21775459BDA8F2161411932</vt:lpwstr>
  </property>
  <property fmtid="{D5CDD505-2E9C-101B-9397-08002B2CF9AE}" pid="3" name="MediaServiceImageTags">
    <vt:lpwstr/>
  </property>
</Properties>
</file>